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228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457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685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9144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11430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13716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16002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182880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olo e sottotitolo">
    <p:bg>
      <p:bgPr>
        <a:solidFill>
          <a:srgbClr val="222222"/>
        </a:solidFill>
      </p:bgPr>
    </p:bg>
    <p:spTree>
      <p:nvGrpSpPr>
        <p:cNvPr id="1" name=""/>
        <p:cNvGrpSpPr/>
        <p:nvPr/>
      </p:nvGrpSpPr>
      <p:grpSpPr>
        <a:xfrm>
          <a:off x="0" y="0"/>
          <a:ext cx="0" cy="0"/>
          <a:chOff x="0" y="0"/>
          <a:chExt cx="0" cy="0"/>
        </a:xfrm>
      </p:grpSpPr>
      <p:sp>
        <p:nvSpPr>
          <p:cNvPr id="12" name="Shape 12"/>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Shape 13"/>
          <p:cNvSpPr/>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14" name="Shape 14"/>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15" name="Shape 1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unti elenco">
    <p:bg>
      <p:bgPr>
        <a:solidFill>
          <a:srgbClr val="222222"/>
        </a:solidFill>
      </p:bgPr>
    </p:bg>
    <p:spTree>
      <p:nvGrpSpPr>
        <p:cNvPr id="1" name=""/>
        <p:cNvGrpSpPr/>
        <p:nvPr/>
      </p:nvGrpSpPr>
      <p:grpSpPr>
        <a:xfrm>
          <a:off x="0" y="0"/>
          <a:ext cx="0" cy="0"/>
          <a:chOff x="0" y="0"/>
          <a:chExt cx="0" cy="0"/>
        </a:xfrm>
      </p:grpSpPr>
      <p:sp>
        <p:nvSpPr>
          <p:cNvPr id="102" name="Shape 10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103" name="Shape 10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Foto - 3 per pagina">
    <p:bg>
      <p:bgPr>
        <a:solidFill>
          <a:srgbClr val="222222"/>
        </a:solidFill>
      </p:bgPr>
    </p:bg>
    <p:spTree>
      <p:nvGrpSpPr>
        <p:cNvPr id="1" name=""/>
        <p:cNvGrpSpPr/>
        <p:nvPr/>
      </p:nvGrpSpPr>
      <p:grpSpPr>
        <a:xfrm>
          <a:off x="0" y="0"/>
          <a:ext cx="0" cy="0"/>
          <a:chOff x="0" y="0"/>
          <a:chExt cx="0" cy="0"/>
        </a:xfrm>
      </p:grpSpPr>
      <p:sp>
        <p:nvSpPr>
          <p:cNvPr id="111" name="Shape 111"/>
          <p:cNvSpPr/>
          <p:nvPr>
            <p:ph type="pic" sz="half" idx="13"/>
          </p:nvPr>
        </p:nvSpPr>
        <p:spPr>
          <a:xfrm>
            <a:off x="6503154" y="0"/>
            <a:ext cx="6502401" cy="4864100"/>
          </a:xfrm>
          <a:prstGeom prst="rect">
            <a:avLst/>
          </a:prstGeom>
        </p:spPr>
        <p:txBody>
          <a:bodyPr lIns="91439" tIns="45719" rIns="91439" bIns="45719">
            <a:noAutofit/>
          </a:bodyPr>
          <a:lstStyle/>
          <a:p>
            <a:pPr/>
          </a:p>
        </p:txBody>
      </p:sp>
      <p:sp>
        <p:nvSpPr>
          <p:cNvPr id="112" name="Shape 112"/>
          <p:cNvSpPr/>
          <p:nvPr>
            <p:ph type="pic" sz="half" idx="14"/>
          </p:nvPr>
        </p:nvSpPr>
        <p:spPr>
          <a:xfrm>
            <a:off x="6502400" y="4902200"/>
            <a:ext cx="6502400" cy="4864100"/>
          </a:xfrm>
          <a:prstGeom prst="rect">
            <a:avLst/>
          </a:prstGeom>
        </p:spPr>
        <p:txBody>
          <a:bodyPr lIns="91439" tIns="45719" rIns="91439" bIns="45719">
            <a:noAutofit/>
          </a:bodyPr>
          <a:lstStyle/>
          <a:p>
            <a:pPr/>
          </a:p>
        </p:txBody>
      </p:sp>
      <p:sp>
        <p:nvSpPr>
          <p:cNvPr id="113" name="Shape 113"/>
          <p:cNvSpPr/>
          <p:nvPr>
            <p:ph type="pic" idx="15"/>
          </p:nvPr>
        </p:nvSpPr>
        <p:spPr>
          <a:xfrm>
            <a:off x="0" y="0"/>
            <a:ext cx="6468534" cy="9753600"/>
          </a:xfrm>
          <a:prstGeom prst="rect">
            <a:avLst/>
          </a:prstGeom>
        </p:spPr>
        <p:txBody>
          <a:bodyPr lIns="91439" tIns="45719" rIns="91439" bIns="45719">
            <a:noAutofit/>
          </a:bodyPr>
          <a:lstStyle/>
          <a:p>
            <a:pPr/>
          </a:p>
        </p:txBody>
      </p:sp>
      <p:sp>
        <p:nvSpPr>
          <p:cNvPr id="114" name="Shape 1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Citazione">
    <p:bg>
      <p:bgPr>
        <a:solidFill>
          <a:srgbClr val="222222"/>
        </a:solidFill>
      </p:bgPr>
    </p:bg>
    <p:spTree>
      <p:nvGrpSpPr>
        <p:cNvPr id="1" name=""/>
        <p:cNvGrpSpPr/>
        <p:nvPr/>
      </p:nvGrpSpPr>
      <p:grpSpPr>
        <a:xfrm>
          <a:off x="0" y="0"/>
          <a:ext cx="0" cy="0"/>
          <a:chOff x="0" y="0"/>
          <a:chExt cx="0" cy="0"/>
        </a:xfrm>
      </p:grpSpPr>
      <p:sp>
        <p:nvSpPr>
          <p:cNvPr id="121" name="Shape 121"/>
          <p:cNvSpPr/>
          <p:nvPr/>
        </p:nvSpPr>
        <p:spPr>
          <a:xfrm>
            <a:off x="469900" y="2362200"/>
            <a:ext cx="12065000" cy="52292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 y="0"/>
                </a:moveTo>
                <a:cubicBezTo>
                  <a:pt x="100" y="0"/>
                  <a:pt x="0" y="232"/>
                  <a:pt x="0" y="516"/>
                </a:cubicBezTo>
                <a:lnTo>
                  <a:pt x="0" y="18789"/>
                </a:lnTo>
                <a:cubicBezTo>
                  <a:pt x="0" y="19073"/>
                  <a:pt x="100" y="19305"/>
                  <a:pt x="224" y="19305"/>
                </a:cubicBezTo>
                <a:lnTo>
                  <a:pt x="17228" y="19305"/>
                </a:lnTo>
                <a:lnTo>
                  <a:pt x="17850" y="21600"/>
                </a:lnTo>
                <a:lnTo>
                  <a:pt x="18471" y="19305"/>
                </a:lnTo>
                <a:lnTo>
                  <a:pt x="21376" y="19305"/>
                </a:lnTo>
                <a:cubicBezTo>
                  <a:pt x="21500" y="19305"/>
                  <a:pt x="21600" y="19073"/>
                  <a:pt x="21600" y="18789"/>
                </a:cubicBezTo>
                <a:lnTo>
                  <a:pt x="21600" y="516"/>
                </a:lnTo>
                <a:cubicBezTo>
                  <a:pt x="21600" y="232"/>
                  <a:pt x="21500" y="0"/>
                  <a:pt x="21376" y="0"/>
                </a:cubicBezTo>
                <a:lnTo>
                  <a:pt x="224"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2800">
                <a:solidFill>
                  <a:srgbClr val="FFFFFF"/>
                </a:solidFill>
                <a:latin typeface="+mn-lt"/>
                <a:ea typeface="+mn-ea"/>
                <a:cs typeface="+mn-cs"/>
                <a:sym typeface="DIN Condensed"/>
              </a:defRPr>
            </a:pPr>
          </a:p>
        </p:txBody>
      </p:sp>
      <p:sp>
        <p:nvSpPr>
          <p:cNvPr id="122" name="Shape 122"/>
          <p:cNvSpPr/>
          <p:nvPr>
            <p:ph type="body" sz="quarter" idx="13"/>
          </p:nvPr>
        </p:nvSpPr>
        <p:spPr>
          <a:xfrm>
            <a:off x="889000" y="2908300"/>
            <a:ext cx="11226800" cy="1297944"/>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Inserisci qui una citazione.</a:t>
            </a:r>
          </a:p>
        </p:txBody>
      </p:sp>
      <p:sp>
        <p:nvSpPr>
          <p:cNvPr id="123" name="Shape 123"/>
          <p:cNvSpPr/>
          <p:nvPr>
            <p:ph type="body" sz="quarter" idx="14"/>
          </p:nvPr>
        </p:nvSpPr>
        <p:spPr>
          <a:xfrm>
            <a:off x="406400" y="7789333"/>
            <a:ext cx="12192000" cy="863604"/>
          </a:xfrm>
          <a:prstGeom prst="rect">
            <a:avLst/>
          </a:prstGeom>
        </p:spPr>
        <p:txBody>
          <a:bodyPr>
            <a:spAutoFit/>
          </a:bodyPr>
          <a:lstStyle>
            <a:lvl1pPr marL="0" indent="0" algn="r">
              <a:lnSpc>
                <a:spcPct val="80000"/>
              </a:lnSpc>
              <a:spcBef>
                <a:spcPts val="0"/>
              </a:spcBef>
              <a:buClrTx/>
              <a:buSzTx/>
              <a:buFontTx/>
              <a:buNone/>
              <a:defRPr sz="6000">
                <a:latin typeface="+mn-lt"/>
                <a:ea typeface="+mn-ea"/>
                <a:cs typeface="+mn-cs"/>
                <a:sym typeface="DIN Condensed"/>
              </a:defRPr>
            </a:lvl1pPr>
          </a:lstStyle>
          <a:p>
            <a:pPr/>
            <a:r>
              <a:t>Giovanni Mela</a:t>
            </a:r>
          </a:p>
        </p:txBody>
      </p:sp>
      <p:sp>
        <p:nvSpPr>
          <p:cNvPr id="124" name="Shape 124"/>
          <p:cNvSpPr/>
          <p:nvPr>
            <p:ph type="body" sz="quarter" idx="15"/>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125" name="Shape 1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Citazione alt">
    <p:bg>
      <p:bgPr>
        <a:solidFill>
          <a:schemeClr val="accent1"/>
        </a:solidFill>
      </p:bgPr>
    </p:bg>
    <p:spTree>
      <p:nvGrpSpPr>
        <p:cNvPr id="1" name=""/>
        <p:cNvGrpSpPr/>
        <p:nvPr/>
      </p:nvGrpSpPr>
      <p:grpSpPr>
        <a:xfrm>
          <a:off x="0" y="0"/>
          <a:ext cx="0" cy="0"/>
          <a:chOff x="0" y="0"/>
          <a:chExt cx="0" cy="0"/>
        </a:xfrm>
      </p:grpSpPr>
      <p:sp>
        <p:nvSpPr>
          <p:cNvPr id="132" name="Shape 132"/>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cap="all" sz="9400">
                <a:solidFill>
                  <a:srgbClr val="FFFFFF"/>
                </a:solidFill>
                <a:latin typeface="+mn-lt"/>
                <a:ea typeface="+mn-ea"/>
                <a:cs typeface="+mn-cs"/>
                <a:sym typeface="DIN Condensed"/>
              </a:defRPr>
            </a:lvl1pPr>
          </a:lstStyle>
          <a:p>
            <a:pPr/>
            <a:r>
              <a:t>Inserisci qui una citazione.</a:t>
            </a:r>
          </a:p>
        </p:txBody>
      </p:sp>
      <p:sp>
        <p:nvSpPr>
          <p:cNvPr id="133" name="Shape 133"/>
          <p:cNvSpPr/>
          <p:nvPr>
            <p:ph type="pic" idx="14"/>
          </p:nvPr>
        </p:nvSpPr>
        <p:spPr>
          <a:xfrm>
            <a:off x="0" y="0"/>
            <a:ext cx="5486400" cy="9753600"/>
          </a:xfrm>
          <a:prstGeom prst="rect">
            <a:avLst/>
          </a:prstGeom>
        </p:spPr>
        <p:txBody>
          <a:bodyPr lIns="91439" tIns="45719" rIns="91439" bIns="45719">
            <a:noAutofit/>
          </a:bodyPr>
          <a:lstStyle/>
          <a:p>
            <a:pPr/>
          </a:p>
        </p:txBody>
      </p:sp>
      <p:sp>
        <p:nvSpPr>
          <p:cNvPr id="134" name="Shape 134"/>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pPr/>
            <a:r>
              <a:t>Giovanni Mela</a:t>
            </a:r>
          </a:p>
        </p:txBody>
      </p:sp>
      <p:sp>
        <p:nvSpPr>
          <p:cNvPr id="135" name="Shape 1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Foto">
    <p:bg>
      <p:bgPr>
        <a:solidFill>
          <a:srgbClr val="222222"/>
        </a:solidFill>
      </p:bgPr>
    </p:bg>
    <p:spTree>
      <p:nvGrpSpPr>
        <p:cNvPr id="1" name=""/>
        <p:cNvGrpSpPr/>
        <p:nvPr/>
      </p:nvGrpSpPr>
      <p:grpSpPr>
        <a:xfrm>
          <a:off x="0" y="0"/>
          <a:ext cx="0" cy="0"/>
          <a:chOff x="0" y="0"/>
          <a:chExt cx="0" cy="0"/>
        </a:xfrm>
      </p:grpSpPr>
      <p:sp>
        <p:nvSpPr>
          <p:cNvPr id="142" name="Shape 142"/>
          <p:cNvSpPr/>
          <p:nvPr>
            <p:ph type="pic" idx="13"/>
          </p:nvPr>
        </p:nvSpPr>
        <p:spPr>
          <a:xfrm>
            <a:off x="0" y="0"/>
            <a:ext cx="13004800" cy="9753600"/>
          </a:xfrm>
          <a:prstGeom prst="rect">
            <a:avLst/>
          </a:prstGeom>
        </p:spPr>
        <p:txBody>
          <a:bodyPr lIns="91439" tIns="45719" rIns="91439" bIns="45719">
            <a:noAutofit/>
          </a:bodyPr>
          <a:lstStyle/>
          <a:p>
            <a:pPr/>
          </a:p>
        </p:txBody>
      </p:sp>
      <p:sp>
        <p:nvSpPr>
          <p:cNvPr id="143" name="Shape 14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Vuoto">
    <p:bg>
      <p:bgPr>
        <a:solidFill>
          <a:srgbClr val="222222"/>
        </a:solidFill>
      </p:bgPr>
    </p:bg>
    <p:spTree>
      <p:nvGrpSpPr>
        <p:cNvPr id="1" name=""/>
        <p:cNvGrpSpPr/>
        <p:nvPr/>
      </p:nvGrpSpPr>
      <p:grpSpPr>
        <a:xfrm>
          <a:off x="0" y="0"/>
          <a:ext cx="0" cy="0"/>
          <a:chOff x="0" y="0"/>
          <a:chExt cx="0" cy="0"/>
        </a:xfrm>
      </p:grpSpPr>
      <p:sp>
        <p:nvSpPr>
          <p:cNvPr id="150" name="Shape 1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Vuoto alt">
    <p:spTree>
      <p:nvGrpSpPr>
        <p:cNvPr id="1" name=""/>
        <p:cNvGrpSpPr/>
        <p:nvPr/>
      </p:nvGrpSpPr>
      <p:grpSpPr>
        <a:xfrm>
          <a:off x="0" y="0"/>
          <a:ext cx="0" cy="0"/>
          <a:chOff x="0" y="0"/>
          <a:chExt cx="0" cy="0"/>
        </a:xfrm>
      </p:grpSpPr>
      <p:sp>
        <p:nvSpPr>
          <p:cNvPr id="157" name="Shape 15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Foto - Orizzontale">
    <p:bg>
      <p:bgPr>
        <a:solidFill>
          <a:srgbClr val="222222"/>
        </a:solidFill>
      </p:bgPr>
    </p:bg>
    <p:spTree>
      <p:nvGrpSpPr>
        <p:cNvPr id="1" name=""/>
        <p:cNvGrpSpPr/>
        <p:nvPr/>
      </p:nvGrpSpPr>
      <p:grpSpPr>
        <a:xfrm>
          <a:off x="0" y="0"/>
          <a:ext cx="0" cy="0"/>
          <a:chOff x="0" y="0"/>
          <a:chExt cx="0" cy="0"/>
        </a:xfrm>
      </p:grpSpPr>
      <p:sp>
        <p:nvSpPr>
          <p:cNvPr id="22" name="Shape 22"/>
          <p:cNvSpPr/>
          <p:nvPr>
            <p:ph type="pic" idx="13"/>
          </p:nvPr>
        </p:nvSpPr>
        <p:spPr>
          <a:xfrm>
            <a:off x="0" y="0"/>
            <a:ext cx="13004800" cy="9753600"/>
          </a:xfrm>
          <a:prstGeom prst="rect">
            <a:avLst/>
          </a:prstGeom>
        </p:spPr>
        <p:txBody>
          <a:bodyPr lIns="91439" tIns="45719" rIns="91439" bIns="45719">
            <a:noAutofit/>
          </a:bodyPr>
          <a:lstStyle/>
          <a:p>
            <a:pPr/>
          </a:p>
        </p:txBody>
      </p:sp>
      <p:sp>
        <p:nvSpPr>
          <p:cNvPr id="23" name="Shape 23"/>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p>
        </p:txBody>
      </p:sp>
      <p:sp>
        <p:nvSpPr>
          <p:cNvPr id="24" name="Shape 24"/>
          <p:cNvSpPr/>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25" name="Shape 2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6" name="Shape 26"/>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olo e sottotitolo alt">
    <p:spTree>
      <p:nvGrpSpPr>
        <p:cNvPr id="1" name=""/>
        <p:cNvGrpSpPr/>
        <p:nvPr/>
      </p:nvGrpSpPr>
      <p:grpSpPr>
        <a:xfrm>
          <a:off x="0" y="0"/>
          <a:ext cx="0" cy="0"/>
          <a:chOff x="0" y="0"/>
          <a:chExt cx="0" cy="0"/>
        </a:xfrm>
      </p:grpSpPr>
      <p:sp>
        <p:nvSpPr>
          <p:cNvPr id="33" name="Shape 33"/>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Shape 34"/>
          <p:cNvSpPr/>
          <p:nvPr>
            <p:ph type="title"/>
          </p:nvPr>
        </p:nvSpPr>
        <p:spPr>
          <a:xfrm>
            <a:off x="406400" y="6426200"/>
            <a:ext cx="12192000" cy="2705100"/>
          </a:xfrm>
          <a:prstGeom prst="rect">
            <a:avLst/>
          </a:prstGeom>
        </p:spPr>
        <p:txBody>
          <a:bodyPr/>
          <a:lstStyle>
            <a:lvl1pPr>
              <a:spcBef>
                <a:spcPts val="0"/>
              </a:spcBef>
              <a:defRPr sz="17000"/>
            </a:lvl1pPr>
          </a:lstStyle>
          <a:p>
            <a:pPr/>
            <a:r>
              <a:t>Titolo Testo</a:t>
            </a:r>
          </a:p>
        </p:txBody>
      </p:sp>
      <p:sp>
        <p:nvSpPr>
          <p:cNvPr id="35" name="Shape 35"/>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36" name="Shape 36"/>
          <p:cNvSpPr/>
          <p:nvPr>
            <p:ph type="sldNum" sz="quarter" idx="2"/>
          </p:nvPr>
        </p:nvSpPr>
        <p:spPr>
          <a:xfrm>
            <a:off x="12161859" y="4191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olo - Centrato">
    <p:bg>
      <p:bgPr>
        <a:solidFill>
          <a:srgbClr val="222222"/>
        </a:solidFill>
      </p:bgPr>
    </p:bg>
    <p:spTree>
      <p:nvGrpSpPr>
        <p:cNvPr id="1" name=""/>
        <p:cNvGrpSpPr/>
        <p:nvPr/>
      </p:nvGrpSpPr>
      <p:grpSpPr>
        <a:xfrm>
          <a:off x="0" y="0"/>
          <a:ext cx="0" cy="0"/>
          <a:chOff x="0" y="0"/>
          <a:chExt cx="0" cy="0"/>
        </a:xfrm>
      </p:grpSpPr>
      <p:sp>
        <p:nvSpPr>
          <p:cNvPr id="43" name="Shape 43"/>
          <p:cNvSpPr/>
          <p:nvPr>
            <p:ph type="title"/>
          </p:nvPr>
        </p:nvSpPr>
        <p:spPr>
          <a:xfrm>
            <a:off x="406400" y="4038600"/>
            <a:ext cx="12192000" cy="4521200"/>
          </a:xfrm>
          <a:prstGeom prst="rect">
            <a:avLst/>
          </a:prstGeom>
        </p:spPr>
        <p:txBody>
          <a:bodyPr/>
          <a:lstStyle>
            <a:lvl1pPr>
              <a:spcBef>
                <a:spcPts val="0"/>
              </a:spcBef>
              <a:defRPr sz="17000"/>
            </a:lvl1pPr>
          </a:lstStyle>
          <a:p>
            <a:pPr/>
            <a:r>
              <a:t>Titolo Testo</a:t>
            </a:r>
          </a:p>
        </p:txBody>
      </p:sp>
      <p:sp>
        <p:nvSpPr>
          <p:cNvPr id="44" name="Shape 44"/>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Foto - Verticale">
    <p:bg>
      <p:bgPr>
        <a:solidFill>
          <a:srgbClr val="222222"/>
        </a:solidFill>
      </p:bgPr>
    </p:bg>
    <p:spTree>
      <p:nvGrpSpPr>
        <p:cNvPr id="1" name=""/>
        <p:cNvGrpSpPr/>
        <p:nvPr/>
      </p:nvGrpSpPr>
      <p:grpSpPr>
        <a:xfrm>
          <a:off x="0" y="0"/>
          <a:ext cx="0" cy="0"/>
          <a:chOff x="0" y="0"/>
          <a:chExt cx="0" cy="0"/>
        </a:xfrm>
      </p:grpSpPr>
      <p:sp>
        <p:nvSpPr>
          <p:cNvPr id="51" name="Shape 51"/>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Shape 52"/>
          <p:cNvSpPr/>
          <p:nvPr>
            <p:ph type="pic" idx="13"/>
          </p:nvPr>
        </p:nvSpPr>
        <p:spPr>
          <a:xfrm>
            <a:off x="0" y="0"/>
            <a:ext cx="5486400" cy="9753600"/>
          </a:xfrm>
          <a:prstGeom prst="rect">
            <a:avLst/>
          </a:prstGeom>
        </p:spPr>
        <p:txBody>
          <a:bodyPr lIns="91439" tIns="45719" rIns="91439" bIns="45719">
            <a:noAutofit/>
          </a:bodyPr>
          <a:lstStyle/>
          <a:p>
            <a:pPr/>
          </a:p>
        </p:txBody>
      </p:sp>
      <p:sp>
        <p:nvSpPr>
          <p:cNvPr id="53" name="Shape 53"/>
          <p:cNvSpPr/>
          <p:nvPr>
            <p:ph type="title"/>
          </p:nvPr>
        </p:nvSpPr>
        <p:spPr>
          <a:xfrm>
            <a:off x="5892800" y="6426200"/>
            <a:ext cx="6705600" cy="2705100"/>
          </a:xfrm>
          <a:prstGeom prst="rect">
            <a:avLst/>
          </a:prstGeom>
        </p:spPr>
        <p:txBody>
          <a:bodyPr/>
          <a:lstStyle>
            <a:lvl1pPr>
              <a:spcBef>
                <a:spcPts val="0"/>
              </a:spcBef>
              <a:defRPr sz="17000"/>
            </a:lvl1pPr>
          </a:lstStyle>
          <a:p>
            <a:pPr/>
            <a:r>
              <a:t>Titolo Testo</a:t>
            </a:r>
          </a:p>
        </p:txBody>
      </p:sp>
      <p:sp>
        <p:nvSpPr>
          <p:cNvPr id="54" name="Shape 54"/>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1pPr>
            <a:lvl2pPr marL="0" indent="2286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2pPr>
            <a:lvl3pPr marL="0" indent="4572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3pPr>
            <a:lvl4pPr marL="0" indent="6858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4pPr>
            <a:lvl5pPr marL="0" indent="914400">
              <a:lnSpc>
                <a:spcPct val="80000"/>
              </a:lnSpc>
              <a:spcBef>
                <a:spcPts val="2300"/>
              </a:spcBef>
              <a:buClrTx/>
              <a:buSzTx/>
              <a:buFontTx/>
              <a:buNone/>
              <a:defRPr cap="all" sz="5400">
                <a:solidFill>
                  <a:srgbClr val="A6AAA9"/>
                </a:solidFill>
                <a:latin typeface="DIN Alternate"/>
                <a:ea typeface="DIN Alternate"/>
                <a:cs typeface="DIN Alternate"/>
                <a:sym typeface="DIN Alternate"/>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55" name="Shape 55"/>
          <p:cNvSpPr/>
          <p:nvPr>
            <p:ph type="sldNum" sz="quarter" idx="2"/>
          </p:nvPr>
        </p:nvSpPr>
        <p:spPr>
          <a:xfrm>
            <a:off x="12194440" y="431800"/>
            <a:ext cx="406898" cy="4572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62" name="Shape 62"/>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63" name="Shape 63"/>
          <p:cNvSpPr/>
          <p:nvPr>
            <p:ph type="title"/>
          </p:nvPr>
        </p:nvSpPr>
        <p:spPr>
          <a:prstGeom prst="rect">
            <a:avLst/>
          </a:prstGeom>
        </p:spPr>
        <p:txBody>
          <a:bodyPr/>
          <a:lstStyle/>
          <a:p>
            <a:pPr/>
            <a:r>
              <a:t>Titolo Testo</a:t>
            </a: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bg>
      <p:bgPr>
        <a:solidFill>
          <a:srgbClr val="222222"/>
        </a:solidFill>
      </p:bgPr>
    </p:bg>
    <p:spTree>
      <p:nvGrpSpPr>
        <p:cNvPr id="1" name=""/>
        <p:cNvGrpSpPr/>
        <p:nvPr/>
      </p:nvGrpSpPr>
      <p:grpSpPr>
        <a:xfrm>
          <a:off x="0" y="0"/>
          <a:ext cx="0" cy="0"/>
          <a:chOff x="0" y="0"/>
          <a:chExt cx="0" cy="0"/>
        </a:xfrm>
      </p:grpSpPr>
      <p:sp>
        <p:nvSpPr>
          <p:cNvPr id="71" name="Shape 7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72" name="Shape 72"/>
          <p:cNvSpPr/>
          <p:nvPr>
            <p:ph type="title"/>
          </p:nvPr>
        </p:nvSpPr>
        <p:spPr>
          <a:prstGeom prst="rect">
            <a:avLst/>
          </a:prstGeom>
        </p:spPr>
        <p:txBody>
          <a:bodyPr/>
          <a:lstStyle/>
          <a:p>
            <a:pPr/>
            <a:r>
              <a:t>Titolo Testo</a:t>
            </a:r>
          </a:p>
        </p:txBody>
      </p:sp>
      <p:sp>
        <p:nvSpPr>
          <p:cNvPr id="73" name="Shape 7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74" name="Shape 7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alt">
    <p:spTree>
      <p:nvGrpSpPr>
        <p:cNvPr id="1" name=""/>
        <p:cNvGrpSpPr/>
        <p:nvPr/>
      </p:nvGrpSpPr>
      <p:grpSpPr>
        <a:xfrm>
          <a:off x="0" y="0"/>
          <a:ext cx="0" cy="0"/>
          <a:chOff x="0" y="0"/>
          <a:chExt cx="0" cy="0"/>
        </a:xfrm>
      </p:grpSpPr>
      <p:sp>
        <p:nvSpPr>
          <p:cNvPr id="81" name="Shape 8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82" name="Shape 82"/>
          <p:cNvSpPr/>
          <p:nvPr>
            <p:ph type="title"/>
          </p:nvPr>
        </p:nvSpPr>
        <p:spPr>
          <a:prstGeom prst="rect">
            <a:avLst/>
          </a:prstGeom>
        </p:spPr>
        <p:txBody>
          <a:bodyPr/>
          <a:lstStyle/>
          <a:p>
            <a:pPr/>
            <a:r>
              <a:t>Titolo Testo</a:t>
            </a:r>
          </a:p>
        </p:txBody>
      </p:sp>
      <p:sp>
        <p:nvSpPr>
          <p:cNvPr id="83" name="Shape 83"/>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Corpo livello uno</a:t>
            </a:r>
          </a:p>
          <a:p>
            <a:pPr lvl="1"/>
            <a:r>
              <a:t>Corpo livello due</a:t>
            </a:r>
          </a:p>
          <a:p>
            <a:pPr lvl="2"/>
            <a:r>
              <a:t>Corpo livello tre</a:t>
            </a:r>
          </a:p>
          <a:p>
            <a:pPr lvl="3"/>
            <a:r>
              <a:t>Corpo livello quattro</a:t>
            </a:r>
          </a:p>
          <a:p>
            <a:pPr lvl="4"/>
            <a:r>
              <a:t>Corpo livello cinque</a:t>
            </a:r>
          </a:p>
        </p:txBody>
      </p:sp>
      <p:sp>
        <p:nvSpPr>
          <p:cNvPr id="84" name="Shape 8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bg>
      <p:bgPr>
        <a:solidFill>
          <a:srgbClr val="222222"/>
        </a:solidFill>
      </p:bgPr>
    </p:bg>
    <p:spTree>
      <p:nvGrpSpPr>
        <p:cNvPr id="1" name=""/>
        <p:cNvGrpSpPr/>
        <p:nvPr/>
      </p:nvGrpSpPr>
      <p:grpSpPr>
        <a:xfrm>
          <a:off x="0" y="0"/>
          <a:ext cx="0" cy="0"/>
          <a:chOff x="0" y="0"/>
          <a:chExt cx="0" cy="0"/>
        </a:xfrm>
      </p:grpSpPr>
      <p:sp>
        <p:nvSpPr>
          <p:cNvPr id="91" name="Shape 9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cap="all" spc="120" sz="2400">
                <a:latin typeface="DIN Alternate"/>
                <a:ea typeface="DIN Alternate"/>
                <a:cs typeface="DIN Alternate"/>
                <a:sym typeface="DIN Alternate"/>
              </a:defRPr>
            </a:lvl1pPr>
          </a:lstStyle>
          <a:p>
            <a:pPr/>
            <a:r>
              <a:t>Testo</a:t>
            </a:r>
          </a:p>
        </p:txBody>
      </p:sp>
      <p:sp>
        <p:nvSpPr>
          <p:cNvPr id="92" name="Shape 92"/>
          <p:cNvSpPr/>
          <p:nvPr>
            <p:ph type="pic" sz="half" idx="14"/>
          </p:nvPr>
        </p:nvSpPr>
        <p:spPr>
          <a:xfrm>
            <a:off x="7112000" y="1536700"/>
            <a:ext cx="5486400" cy="7797800"/>
          </a:xfrm>
          <a:prstGeom prst="rect">
            <a:avLst/>
          </a:prstGeom>
        </p:spPr>
        <p:txBody>
          <a:bodyPr lIns="91439" tIns="45719" rIns="91439" bIns="45719">
            <a:noAutofit/>
          </a:bodyPr>
          <a:lstStyle/>
          <a:p>
            <a:pPr/>
          </a:p>
        </p:txBody>
      </p:sp>
      <p:sp>
        <p:nvSpPr>
          <p:cNvPr id="93" name="Shape 93"/>
          <p:cNvSpPr/>
          <p:nvPr>
            <p:ph type="title"/>
          </p:nvPr>
        </p:nvSpPr>
        <p:spPr>
          <a:xfrm>
            <a:off x="406400" y="1536700"/>
            <a:ext cx="6299200" cy="723900"/>
          </a:xfrm>
          <a:prstGeom prst="rect">
            <a:avLst/>
          </a:prstGeom>
        </p:spPr>
        <p:txBody>
          <a:bodyPr/>
          <a:lstStyle/>
          <a:p>
            <a:pPr/>
            <a:r>
              <a:t>Titolo Testo</a:t>
            </a:r>
          </a:p>
        </p:txBody>
      </p:sp>
      <p:sp>
        <p:nvSpPr>
          <p:cNvPr id="94" name="Shape 94"/>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Shape 3"/>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Titolo Testo</a:t>
            </a:r>
          </a:p>
        </p:txBody>
      </p:sp>
      <p:sp>
        <p:nvSpPr>
          <p:cNvPr id="4" name="Shape 4"/>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pPr/>
            <a:fld id="{86CB4B4D-7CA3-9044-876B-883B54F8677D}" type="slidenum"/>
          </a:p>
        </p:txBody>
      </p:sp>
      <p:sp>
        <p:nvSpPr>
          <p:cNvPr id="5" name="Shape 5"/>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1pPr>
      <a:lvl2pPr marL="0" marR="0" indent="2286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2pPr>
      <a:lvl3pPr marL="0" marR="0" indent="4572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3pPr>
      <a:lvl4pPr marL="0" marR="0" indent="6858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4pPr>
      <a:lvl5pPr marL="0" marR="0" indent="9144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5pPr>
      <a:lvl6pPr marL="0" marR="0" indent="11430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6pPr>
      <a:lvl7pPr marL="0" marR="0" indent="13716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7pPr>
      <a:lvl8pPr marL="0" marR="0" indent="16002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8pPr>
      <a:lvl9pPr marL="0" marR="0" indent="1828800" algn="l" defTabSz="584200" rtl="0" latinLnBrk="0">
        <a:lnSpc>
          <a:spcPct val="80000"/>
        </a:lnSpc>
        <a:spcBef>
          <a:spcPts val="2800"/>
        </a:spcBef>
        <a:spcAft>
          <a:spcPts val="0"/>
        </a:spcAft>
        <a:buClrTx/>
        <a:buSzTx/>
        <a:buFontTx/>
        <a:buNone/>
        <a:tabLst/>
        <a:defRPr b="0" baseline="0" cap="all" i="0" spc="0" strike="noStrike" sz="6000" u="none">
          <a:ln>
            <a:noFill/>
          </a:ln>
          <a:solidFill>
            <a:schemeClr val="accent1"/>
          </a:solidFill>
          <a:uFillTx/>
          <a:latin typeface="+mn-lt"/>
          <a:ea typeface="+mn-ea"/>
          <a:cs typeface="+mn-cs"/>
          <a:sym typeface="DIN Condensed"/>
        </a:defRPr>
      </a:lvl9pPr>
    </p:titleStyle>
    <p:bodyStyle>
      <a:lvl1pPr marL="444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1pPr>
      <a:lvl2pPr marL="889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2pPr>
      <a:lvl3pPr marL="1333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3pPr>
      <a:lvl4pPr marL="1778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4pPr>
      <a:lvl5pPr marL="2222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5pPr>
      <a:lvl6pPr marL="2667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6pPr>
      <a:lvl7pPr marL="3111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7pPr>
      <a:lvl8pPr marL="35560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8pPr>
      <a:lvl9pPr marL="4000500" marR="0" indent="-444500" algn="l" defTabSz="584200" latinLnBrk="0">
        <a:lnSpc>
          <a:spcPct val="100000"/>
        </a:lnSpc>
        <a:spcBef>
          <a:spcPts val="2800"/>
        </a:spcBef>
        <a:spcAft>
          <a:spcPts val="0"/>
        </a:spcAft>
        <a:buClr>
          <a:schemeClr val="accent1">
            <a:satOff val="-4060"/>
          </a:schemeClr>
        </a:buClr>
        <a:buSzPct val="104999"/>
        <a:buFont typeface="Avenir Next"/>
        <a:buChar char="‣"/>
        <a:tabLst/>
        <a:defRPr b="0" baseline="0" cap="none" i="0" spc="0" strike="noStrike" sz="3400" u="none">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eg"/><Relationship Id="rId3" Type="http://schemas.openxmlformats.org/officeDocument/2006/relationships/hyperlink" Target="http://youtu.be/Ob7vObnFUJc"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youtu.be/r0U0AlLVqpk" TargetMode="External"/><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 Id="rId3" Type="http://schemas.openxmlformats.org/officeDocument/2006/relationships/hyperlink" Target="https://youtu.be/JxPj3GAYYZ0"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 Id="rId3" Type="http://schemas.openxmlformats.org/officeDocument/2006/relationships/hyperlink" Target="https://youtu.be/4JNtAtGGNRU"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6.jpeg"/><Relationship Id="rId3" Type="http://schemas.openxmlformats.org/officeDocument/2006/relationships/hyperlink" Target="https://youtu.be/S_-Jt8ZjmM4"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ctrTitle"/>
          </p:nvPr>
        </p:nvSpPr>
        <p:spPr>
          <a:xfrm>
            <a:off x="406400" y="6432550"/>
            <a:ext cx="12192001" cy="2705100"/>
          </a:xfrm>
          <a:prstGeom prst="rect">
            <a:avLst/>
          </a:prstGeom>
          <a:ln w="25400">
            <a:solidFill>
              <a:srgbClr val="5B5854"/>
            </a:solidFill>
          </a:ln>
        </p:spPr>
        <p:txBody>
          <a:bodyPr/>
          <a:lstStyle>
            <a:lvl1pPr defTabSz="554990">
              <a:defRPr sz="16150"/>
            </a:lvl1pPr>
          </a:lstStyle>
          <a:p>
            <a:pPr/>
            <a:r>
              <a:t>Beautiful malice</a:t>
            </a:r>
          </a:p>
        </p:txBody>
      </p:sp>
      <p:sp>
        <p:nvSpPr>
          <p:cNvPr id="167" name="Shape 167"/>
          <p:cNvSpPr/>
          <p:nvPr>
            <p:ph type="subTitle" sz="quarter" idx="1"/>
          </p:nvPr>
        </p:nvSpPr>
        <p:spPr>
          <a:xfrm>
            <a:off x="406400" y="4451283"/>
            <a:ext cx="12192001" cy="1803401"/>
          </a:xfrm>
          <a:prstGeom prst="rect">
            <a:avLst/>
          </a:prstGeom>
        </p:spPr>
        <p:txBody>
          <a:bodyPr/>
          <a:lstStyle/>
          <a:p>
            <a:pPr/>
            <a:r>
              <a:t>Rebecca James  </a:t>
            </a:r>
          </a:p>
        </p:txBody>
      </p:sp>
      <p:sp>
        <p:nvSpPr>
          <p:cNvPr id="168" name="Shape 168"/>
          <p:cNvSpPr/>
          <p:nvPr>
            <p:ph type="sldNum" sz="quarter" idx="2"/>
          </p:nvPr>
        </p:nvSpPr>
        <p:spPr>
          <a:xfrm>
            <a:off x="12340738" y="431800"/>
            <a:ext cx="260600"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9" name="9306C5F7-99B5-4D5F-BCBC-F37A9B86F07C-L0-001.jpeg"/>
          <p:cNvPicPr>
            <a:picLocks noChangeAspect="1"/>
          </p:cNvPicPr>
          <p:nvPr/>
        </p:nvPicPr>
        <p:blipFill>
          <a:blip r:embed="rId2">
            <a:extLst/>
          </a:blip>
          <a:srcRect l="1276" t="14619" r="213" b="433"/>
          <a:stretch>
            <a:fillRect/>
          </a:stretch>
        </p:blipFill>
        <p:spPr>
          <a:xfrm>
            <a:off x="2226636" y="979400"/>
            <a:ext cx="8551521" cy="143685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750"/>
                                  </p:stCondLst>
                                  <p:iterate type="el" backwards="0">
                                    <p:tmAbs val="0"/>
                                  </p:iterate>
                                  <p:childTnLst>
                                    <p:set>
                                      <p:cBhvr>
                                        <p:cTn id="6" fill="hold"/>
                                        <p:tgtEl>
                                          <p:spTgt spid="169"/>
                                        </p:tgtEl>
                                        <p:attrNameLst>
                                          <p:attrName>style.visibility</p:attrName>
                                        </p:attrNameLst>
                                      </p:cBhvr>
                                      <p:to>
                                        <p:strVal val="visible"/>
                                      </p:to>
                                    </p:set>
                                    <p:animEffect filter="wipe(left)" transition="in">
                                      <p:cBhvr>
                                        <p:cTn id="7" dur="1500"/>
                                        <p:tgtEl>
                                          <p:spTgt spid="169"/>
                                        </p:tgtEl>
                                      </p:cBhvr>
                                    </p:animEffect>
                                  </p:childTnLst>
                                </p:cTn>
                              </p:par>
                            </p:childTnLst>
                          </p:cTn>
                        </p:par>
                        <p:par>
                          <p:cTn id="8" fill="hold">
                            <p:stCondLst>
                              <p:cond delay="2250"/>
                            </p:stCondLst>
                            <p:childTnLst>
                              <p:par>
                                <p:cTn id="9" presetClass="entr" nodeType="afterEffect" presetSubtype="8" presetID="22" grpId="2" fill="hold">
                                  <p:stCondLst>
                                    <p:cond delay="750"/>
                                  </p:stCondLst>
                                  <p:iterate type="el" backwards="0">
                                    <p:tmAbs val="0"/>
                                  </p:iterate>
                                  <p:childTnLst>
                                    <p:set>
                                      <p:cBhvr>
                                        <p:cTn id="10" fill="hold"/>
                                        <p:tgtEl>
                                          <p:spTgt spid="167"/>
                                        </p:tgtEl>
                                        <p:attrNameLst>
                                          <p:attrName>style.visibility</p:attrName>
                                        </p:attrNameLst>
                                      </p:cBhvr>
                                      <p:to>
                                        <p:strVal val="visible"/>
                                      </p:to>
                                    </p:set>
                                    <p:animEffect filter="wipe(left)" transition="in">
                                      <p:cBhvr>
                                        <p:cTn id="11" dur="1000"/>
                                        <p:tgtEl>
                                          <p:spTgt spid="167"/>
                                        </p:tgtEl>
                                      </p:cBhvr>
                                    </p:animEffect>
                                  </p:childTnLst>
                                </p:cTn>
                              </p:par>
                            </p:childTnLst>
                          </p:cTn>
                        </p:par>
                        <p:par>
                          <p:cTn id="12" fill="hold">
                            <p:stCondLst>
                              <p:cond delay="4000"/>
                            </p:stCondLst>
                            <p:childTnLst>
                              <p:par>
                                <p:cTn id="13" presetClass="entr" nodeType="afterEffect" presetSubtype="8" presetID="22" grpId="3" fill="hold">
                                  <p:stCondLst>
                                    <p:cond delay="750"/>
                                  </p:stCondLst>
                                  <p:iterate type="el" backwards="0">
                                    <p:tmAbs val="0"/>
                                  </p:iterate>
                                  <p:childTnLst>
                                    <p:set>
                                      <p:cBhvr>
                                        <p:cTn id="14" fill="hold"/>
                                        <p:tgtEl>
                                          <p:spTgt spid="166"/>
                                        </p:tgtEl>
                                        <p:attrNameLst>
                                          <p:attrName>style.visibility</p:attrName>
                                        </p:attrNameLst>
                                      </p:cBhvr>
                                      <p:to>
                                        <p:strVal val="visible"/>
                                      </p:to>
                                    </p:set>
                                    <p:animEffect filter="wipe(left)" transition="in">
                                      <p:cBhvr>
                                        <p:cTn id="15"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2"/>
      <p:bldP build="whole" bldLvl="1" animBg="1" rev="0" advAuto="0" spid="169" grpId="1"/>
      <p:bldP build="whole" bldLvl="1" animBg="1" rev="0" advAuto="0" spid="166" grpId="3"/>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0" name="Shape 210"/>
          <p:cNvSpPr/>
          <p:nvPr>
            <p:ph type="body" idx="13"/>
          </p:nvPr>
        </p:nvSpPr>
        <p:spPr>
          <a:xfrm>
            <a:off x="406400" y="172720"/>
            <a:ext cx="11176000" cy="741681"/>
          </a:xfrm>
          <a:prstGeom prst="rect">
            <a:avLst/>
          </a:prstGeom>
        </p:spPr>
        <p:txBody>
          <a:bodyPr/>
          <a:lstStyle/>
          <a:p>
            <a:pPr/>
            <a:r>
              <a:t>Love on top - Beyoncé//I wanna dance with somebody - Whitney Houston </a:t>
            </a:r>
          </a:p>
        </p:txBody>
      </p:sp>
      <p:pic>
        <p:nvPicPr>
          <p:cNvPr id="211" name="8A347E26-4189-4D7A-80F3-69B4FB668EC0-L0-001.jpeg"/>
          <p:cNvPicPr>
            <a:picLocks noChangeAspect="1"/>
          </p:cNvPicPr>
          <p:nvPr>
            <p:ph type="pic" idx="14"/>
          </p:nvPr>
        </p:nvPicPr>
        <p:blipFill>
          <a:blip r:embed="rId2">
            <a:extLst/>
          </a:blip>
          <a:srcRect l="14349" t="0" r="14349" b="0"/>
          <a:stretch>
            <a:fillRect/>
          </a:stretch>
        </p:blipFill>
        <p:spPr>
          <a:xfrm>
            <a:off x="406400" y="1536700"/>
            <a:ext cx="5486400" cy="7797800"/>
          </a:xfrm>
          <a:prstGeom prst="rect">
            <a:avLst/>
          </a:prstGeom>
        </p:spPr>
      </p:pic>
      <p:sp>
        <p:nvSpPr>
          <p:cNvPr id="212" name="Shape 212"/>
          <p:cNvSpPr/>
          <p:nvPr>
            <p:ph type="title"/>
          </p:nvPr>
        </p:nvSpPr>
        <p:spPr>
          <a:xfrm>
            <a:off x="6299200" y="1536700"/>
            <a:ext cx="6299200" cy="723901"/>
          </a:xfrm>
          <a:prstGeom prst="rect">
            <a:avLst/>
          </a:prstGeom>
        </p:spPr>
        <p:txBody>
          <a:bodyPr/>
          <a:lstStyle/>
          <a:p>
            <a:pPr defTabSz="233679">
              <a:spcBef>
                <a:spcPts val="1100"/>
              </a:spcBef>
              <a:defRPr sz="2400"/>
            </a:pPr>
            <a:r>
              <a:rPr u="sng">
                <a:hlinkClick r:id="rId3" invalidUrl="" action="" tgtFrame="" tooltip="" history="1" highlightClick="0" endSnd="0"/>
              </a:rPr>
              <a:t>http://youtu.be/Ob7vObnFUJc</a:t>
            </a:r>
            <a:r>
              <a:t> // https://youtu.be/eH3giaIzONA</a:t>
            </a:r>
          </a:p>
          <a:p>
            <a:pPr defTabSz="233679">
              <a:spcBef>
                <a:spcPts val="1100"/>
              </a:spcBef>
              <a:defRPr sz="2400"/>
            </a:pPr>
            <a:r>
              <a:t>https://youtu.be/eH3giaIzONA</a:t>
            </a:r>
          </a:p>
          <a:p>
            <a:pPr defTabSz="233679">
              <a:spcBef>
                <a:spcPts val="1100"/>
              </a:spcBef>
              <a:defRPr sz="2400"/>
            </a:pPr>
            <a:r>
              <a:rPr u="sng">
                <a:hlinkClick r:id="rId3" invalidUrl="" action="" tgtFrame="" tooltip="" history="1" highlightClick="0" endSnd="0"/>
              </a:rPr>
              <a:t>http://youtu.be/Ob7vObnFUJc</a:t>
            </a:r>
          </a:p>
        </p:txBody>
      </p:sp>
      <p:sp>
        <p:nvSpPr>
          <p:cNvPr id="213" name="Shape 213"/>
          <p:cNvSpPr/>
          <p:nvPr>
            <p:ph type="body" sz="half" idx="1"/>
          </p:nvPr>
        </p:nvSpPr>
        <p:spPr>
          <a:xfrm>
            <a:off x="6299200" y="2791177"/>
            <a:ext cx="6299200" cy="6108701"/>
          </a:xfrm>
          <a:prstGeom prst="rect">
            <a:avLst/>
          </a:prstGeom>
        </p:spPr>
        <p:txBody>
          <a:bodyPr/>
          <a:lstStyle/>
          <a:p>
            <a:pPr/>
            <a:r>
              <a:t>And in the end here's two songs that I found perfect for the happy ending on this book.</a:t>
            </a:r>
          </a:p>
          <a:p>
            <a:pPr/>
          </a:p>
          <a:p>
            <a:pPr/>
          </a:p>
          <a:p>
            <a:pPr/>
          </a:p>
          <a:p>
            <a:pPr/>
            <a:r>
              <a:t>[Hold on, there's another page ;)]</a:t>
            </a:r>
          </a:p>
        </p:txBody>
      </p:sp>
      <p:sp>
        <p:nvSpPr>
          <p:cNvPr id="214" name="Shape 214"/>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6" grpId="1" fill="hold">
                                  <p:stCondLst>
                                    <p:cond delay="0"/>
                                  </p:stCondLst>
                                  <p:iterate type="lt" backwards="0">
                                    <p:tmAbs val="0"/>
                                  </p:iterate>
                                  <p:childTnLst>
                                    <p:set>
                                      <p:cBhvr>
                                        <p:cTn id="6" fill="hold"/>
                                        <p:tgtEl>
                                          <p:spTgt spid="210"/>
                                        </p:tgtEl>
                                        <p:attrNameLst>
                                          <p:attrName>style.visibility</p:attrName>
                                        </p:attrNameLst>
                                      </p:cBhvr>
                                      <p:to>
                                        <p:strVal val="visible"/>
                                      </p:to>
                                    </p:set>
                                    <p:animEffect filter="wipe(down)" transition="in">
                                      <p:cBhvr>
                                        <p:cTn id="7" dur="580">
                                          <p:stCondLst>
                                            <p:cond delay="0"/>
                                          </p:stCondLst>
                                        </p:cTn>
                                        <p:tgtEl>
                                          <p:spTgt spid="210"/>
                                        </p:tgtEl>
                                      </p:cBhvr>
                                    </p:animEffect>
                                    <p:anim calcmode="lin" valueType="num">
                                      <p:cBhvr>
                                        <p:cTn id="8" dur="1822" fill="hold" tmFilter="0,0; 0.14,0.36; 0.43,0.73; 0.71,0.91; 1.0,1.0">
                                          <p:stCondLst>
                                            <p:cond delay="0"/>
                                          </p:stCondLst>
                                        </p:cTn>
                                        <p:tgtEl>
                                          <p:spTgt spid="210"/>
                                        </p:tgtEl>
                                        <p:attrNameLst>
                                          <p:attrName>ppt_x</p:attrName>
                                        </p:attrNameLst>
                                      </p:cBhvr>
                                      <p:tavLst>
                                        <p:tav tm="0">
                                          <p:val>
                                            <p:strVal val="#ppt_x-0.25"/>
                                          </p:val>
                                        </p:tav>
                                        <p:tav tm="100000">
                                          <p:val>
                                            <p:strVal val="#ppt_x"/>
                                          </p:val>
                                        </p:tav>
                                      </p:tavLst>
                                    </p:anim>
                                    <p:anim calcmode="lin" valueType="num">
                                      <p:cBhvr>
                                        <p:cTn id="9" dur="664" fill="hold" tmFilter="0.0,0.0; 0.25,0.07; 0.50,0.2; 0.75,0.467; 1.0,1.0">
                                          <p:stCondLst>
                                            <p:cond delay="0"/>
                                          </p:stCondLst>
                                        </p:cTn>
                                        <p:tgtEl>
                                          <p:spTgt spid="210"/>
                                        </p:tgtEl>
                                        <p:attrNameLst>
                                          <p:attrName>ppt_y</p:attrName>
                                        </p:attrNameLst>
                                      </p:cBhvr>
                                      <p:tavLst>
                                        <p:tav tm="0" fmla="#ppt_y-sin(pi*$)/3">
                                          <p:val>
                                            <p:fltVal val="0.5"/>
                                          </p:val>
                                        </p:tav>
                                        <p:tav tm="100000">
                                          <p:val>
                                            <p:fltVal val="1"/>
                                          </p:val>
                                        </p:tav>
                                      </p:tavLst>
                                    </p:anim>
                                    <p:anim calcmode="lin" valueType="num">
                                      <p:cBhvr>
                                        <p:cTn id="10" dur="664" fill="hold" tmFilter="0, 0; 0.125,0.2665; 0.25,0.4; 0.375,0.465; 0.5,0.5;  0.625,0.535; 0.75,0.6; 0.875,0.7335; 1,1">
                                          <p:stCondLst>
                                            <p:cond delay="664"/>
                                          </p:stCondLst>
                                        </p:cTn>
                                        <p:tgtEl>
                                          <p:spTgt spid="210"/>
                                        </p:tgtEl>
                                        <p:attrNameLst>
                                          <p:attrName>ppt_y</p:attrName>
                                        </p:attrNameLst>
                                      </p:cBhvr>
                                      <p:tavLst>
                                        <p:tav tm="0" fmla="#ppt_y-sin(pi*$)/9">
                                          <p:val>
                                            <p:fltVal val="0"/>
                                          </p:val>
                                        </p:tav>
                                        <p:tav tm="100000">
                                          <p:val>
                                            <p:fltVal val="1"/>
                                          </p:val>
                                        </p:tav>
                                      </p:tavLst>
                                    </p:anim>
                                    <p:anim calcmode="lin" valueType="num">
                                      <p:cBhvr>
                                        <p:cTn id="11" dur="332" fill="hold" tmFilter="0, 0; 0.125,0.2665; 0.25,0.4; 0.375,0.465; 0.5,0.5;  0.625,0.535; 0.75,0.6; 0.875,0.7335; 1,1">
                                          <p:stCondLst>
                                            <p:cond delay="1324"/>
                                          </p:stCondLst>
                                        </p:cTn>
                                        <p:tgtEl>
                                          <p:spTgt spid="210"/>
                                        </p:tgtEl>
                                        <p:attrNameLst>
                                          <p:attrName>ppt_y</p:attrName>
                                        </p:attrNameLst>
                                      </p:cBhvr>
                                      <p:tavLst>
                                        <p:tav tm="0" fmla="#ppt_y-sin(pi*$)/27">
                                          <p:val>
                                            <p:fltVal val="0"/>
                                          </p:val>
                                        </p:tav>
                                        <p:tav tm="100000">
                                          <p:val>
                                            <p:fltVal val="1"/>
                                          </p:val>
                                        </p:tav>
                                      </p:tavLst>
                                    </p:anim>
                                    <p:anim calcmode="lin" valueType="num">
                                      <p:cBhvr>
                                        <p:cTn id="12" dur="164" fill="hold" tmFilter="0, 0; 0.125,0.2665; 0.25,0.4; 0.375,0.465; 0.5,0.5;  0.625,0.535; 0.75,0.6; 0.875,0.7335; 1,1">
                                          <p:stCondLst>
                                            <p:cond delay="1656"/>
                                          </p:stCondLst>
                                        </p:cTn>
                                        <p:tgtEl>
                                          <p:spTgt spid="210"/>
                                        </p:tgtEl>
                                        <p:attrNameLst>
                                          <p:attrName>ppt_y</p:attrName>
                                        </p:attrNameLst>
                                      </p:cBhvr>
                                      <p:tavLst>
                                        <p:tav tm="0" fmla="#ppt_y-sin(pi*$)/81">
                                          <p:val>
                                            <p:fltVal val="0"/>
                                          </p:val>
                                        </p:tav>
                                        <p:tav tm="100000">
                                          <p:val>
                                            <p:fltVal val="1"/>
                                          </p:val>
                                        </p:tav>
                                      </p:tavLst>
                                    </p:anim>
                                    <p:animScale>
                                      <p:cBhvr>
                                        <p:cTn id="13" dur="26" fill="hold">
                                          <p:stCondLst>
                                            <p:cond delay="650"/>
                                          </p:stCondLst>
                                        </p:cTn>
                                        <p:tgtEl>
                                          <p:spTgt spid="210"/>
                                        </p:tgtEl>
                                      </p:cBhvr>
                                      <p:to x="100000" y="60000"/>
                                    </p:animScale>
                                    <p:animScale>
                                      <p:cBhvr>
                                        <p:cTn id="14" dur="166" decel="50000" fill="hold">
                                          <p:stCondLst>
                                            <p:cond delay="676"/>
                                          </p:stCondLst>
                                        </p:cTn>
                                        <p:tgtEl>
                                          <p:spTgt spid="210"/>
                                        </p:tgtEl>
                                      </p:cBhvr>
                                      <p:to x="100000" y="100000"/>
                                    </p:animScale>
                                    <p:animScale>
                                      <p:cBhvr>
                                        <p:cTn id="15" dur="26" decel="50000" fill="hold">
                                          <p:stCondLst>
                                            <p:cond delay="1312"/>
                                          </p:stCondLst>
                                        </p:cTn>
                                        <p:tgtEl>
                                          <p:spTgt spid="210"/>
                                        </p:tgtEl>
                                      </p:cBhvr>
                                      <p:to x="100000" y="80000"/>
                                    </p:animScale>
                                    <p:animScale>
                                      <p:cBhvr>
                                        <p:cTn id="16" dur="166" decel="50000" fill="hold">
                                          <p:stCondLst>
                                            <p:cond delay="1338"/>
                                          </p:stCondLst>
                                        </p:cTn>
                                        <p:tgtEl>
                                          <p:spTgt spid="210"/>
                                        </p:tgtEl>
                                      </p:cBhvr>
                                      <p:to x="100000" y="100000"/>
                                    </p:animScale>
                                    <p:animScale>
                                      <p:cBhvr>
                                        <p:cTn id="17" dur="26" decel="50000" fill="hold">
                                          <p:stCondLst>
                                            <p:cond delay="1642"/>
                                          </p:stCondLst>
                                        </p:cTn>
                                        <p:tgtEl>
                                          <p:spTgt spid="210"/>
                                        </p:tgtEl>
                                      </p:cBhvr>
                                      <p:to x="100000" y="90000"/>
                                    </p:animScale>
                                    <p:animScale>
                                      <p:cBhvr>
                                        <p:cTn id="18" dur="166" decel="50000" fill="hold">
                                          <p:stCondLst>
                                            <p:cond delay="1668"/>
                                          </p:stCondLst>
                                        </p:cTn>
                                        <p:tgtEl>
                                          <p:spTgt spid="210"/>
                                        </p:tgtEl>
                                      </p:cBhvr>
                                      <p:to x="100000" y="100000"/>
                                    </p:animScale>
                                    <p:animScale>
                                      <p:cBhvr>
                                        <p:cTn id="19" dur="26" decel="50000" fill="hold">
                                          <p:stCondLst>
                                            <p:cond delay="1808"/>
                                          </p:stCondLst>
                                        </p:cTn>
                                        <p:tgtEl>
                                          <p:spTgt spid="210"/>
                                        </p:tgtEl>
                                      </p:cBhvr>
                                      <p:to x="100000" y="95000"/>
                                    </p:animScale>
                                    <p:animScale>
                                      <p:cBhvr>
                                        <p:cTn id="20" dur="166" decel="50000" fill="hold">
                                          <p:stCondLst>
                                            <p:cond delay="1834"/>
                                          </p:stCondLst>
                                        </p:cTn>
                                        <p:tgtEl>
                                          <p:spTgt spid="210"/>
                                        </p:tgtEl>
                                      </p:cBhvr>
                                      <p:to x="100000" y="100000"/>
                                    </p:animScale>
                                  </p:childTnLst>
                                </p:cTn>
                              </p:par>
                            </p:childTnLst>
                          </p:cTn>
                        </p:par>
                        <p:par>
                          <p:cTn id="21" fill="hold">
                            <p:stCondLst>
                              <p:cond delay="2000"/>
                            </p:stCondLst>
                            <p:childTnLst>
                              <p:par>
                                <p:cTn id="22" presetClass="entr" nodeType="afterEffect" presetSubtype="8" presetID="26" grpId="2" fill="hold">
                                  <p:stCondLst>
                                    <p:cond delay="0"/>
                                  </p:stCondLst>
                                  <p:iterate type="lt" backwards="0">
                                    <p:tmAbs val="0"/>
                                  </p:iterate>
                                  <p:childTnLst>
                                    <p:set>
                                      <p:cBhvr>
                                        <p:cTn id="23" fill="hold"/>
                                        <p:tgtEl>
                                          <p:spTgt spid="212"/>
                                        </p:tgtEl>
                                        <p:attrNameLst>
                                          <p:attrName>style.visibility</p:attrName>
                                        </p:attrNameLst>
                                      </p:cBhvr>
                                      <p:to>
                                        <p:strVal val="visible"/>
                                      </p:to>
                                    </p:set>
                                    <p:animEffect filter="wipe(down)" transition="in">
                                      <p:cBhvr>
                                        <p:cTn id="24" dur="580">
                                          <p:stCondLst>
                                            <p:cond delay="0"/>
                                          </p:stCondLst>
                                        </p:cTn>
                                        <p:tgtEl>
                                          <p:spTgt spid="212"/>
                                        </p:tgtEl>
                                      </p:cBhvr>
                                    </p:animEffect>
                                    <p:anim calcmode="lin" valueType="num">
                                      <p:cBhvr>
                                        <p:cTn id="25" dur="1822" fill="hold" tmFilter="0,0; 0.14,0.36; 0.43,0.73; 0.71,0.91; 1.0,1.0">
                                          <p:stCondLst>
                                            <p:cond delay="0"/>
                                          </p:stCondLst>
                                        </p:cTn>
                                        <p:tgtEl>
                                          <p:spTgt spid="212"/>
                                        </p:tgtEl>
                                        <p:attrNameLst>
                                          <p:attrName>ppt_x</p:attrName>
                                        </p:attrNameLst>
                                      </p:cBhvr>
                                      <p:tavLst>
                                        <p:tav tm="0">
                                          <p:val>
                                            <p:strVal val="#ppt_x-0.25"/>
                                          </p:val>
                                        </p:tav>
                                        <p:tav tm="100000">
                                          <p:val>
                                            <p:strVal val="#ppt_x"/>
                                          </p:val>
                                        </p:tav>
                                      </p:tavLst>
                                    </p:anim>
                                    <p:anim calcmode="lin" valueType="num">
                                      <p:cBhvr>
                                        <p:cTn id="26" dur="664" fill="hold" tmFilter="0.0,0.0; 0.25,0.07; 0.50,0.2; 0.75,0.467; 1.0,1.0">
                                          <p:stCondLst>
                                            <p:cond delay="0"/>
                                          </p:stCondLst>
                                        </p:cTn>
                                        <p:tgtEl>
                                          <p:spTgt spid="212"/>
                                        </p:tgtEl>
                                        <p:attrNameLst>
                                          <p:attrName>ppt_y</p:attrName>
                                        </p:attrNameLst>
                                      </p:cBhvr>
                                      <p:tavLst>
                                        <p:tav tm="0" fmla="#ppt_y-sin(pi*$)/3">
                                          <p:val>
                                            <p:fltVal val="0.5"/>
                                          </p:val>
                                        </p:tav>
                                        <p:tav tm="100000">
                                          <p:val>
                                            <p:fltVal val="1"/>
                                          </p:val>
                                        </p:tav>
                                      </p:tavLst>
                                    </p:anim>
                                    <p:anim calcmode="lin" valueType="num">
                                      <p:cBhvr>
                                        <p:cTn id="27" dur="664" fill="hold" tmFilter="0, 0; 0.125,0.2665; 0.25,0.4; 0.375,0.465; 0.5,0.5;  0.625,0.535; 0.75,0.6; 0.875,0.7335; 1,1">
                                          <p:stCondLst>
                                            <p:cond delay="664"/>
                                          </p:stCondLst>
                                        </p:cTn>
                                        <p:tgtEl>
                                          <p:spTgt spid="212"/>
                                        </p:tgtEl>
                                        <p:attrNameLst>
                                          <p:attrName>ppt_y</p:attrName>
                                        </p:attrNameLst>
                                      </p:cBhvr>
                                      <p:tavLst>
                                        <p:tav tm="0" fmla="#ppt_y-sin(pi*$)/9">
                                          <p:val>
                                            <p:fltVal val="0"/>
                                          </p:val>
                                        </p:tav>
                                        <p:tav tm="100000">
                                          <p:val>
                                            <p:fltVal val="1"/>
                                          </p:val>
                                        </p:tav>
                                      </p:tavLst>
                                    </p:anim>
                                    <p:anim calcmode="lin" valueType="num">
                                      <p:cBhvr>
                                        <p:cTn id="28" dur="332" fill="hold" tmFilter="0, 0; 0.125,0.2665; 0.25,0.4; 0.375,0.465; 0.5,0.5;  0.625,0.535; 0.75,0.6; 0.875,0.7335; 1,1">
                                          <p:stCondLst>
                                            <p:cond delay="1324"/>
                                          </p:stCondLst>
                                        </p:cTn>
                                        <p:tgtEl>
                                          <p:spTgt spid="212"/>
                                        </p:tgtEl>
                                        <p:attrNameLst>
                                          <p:attrName>ppt_y</p:attrName>
                                        </p:attrNameLst>
                                      </p:cBhvr>
                                      <p:tavLst>
                                        <p:tav tm="0" fmla="#ppt_y-sin(pi*$)/27">
                                          <p:val>
                                            <p:fltVal val="0"/>
                                          </p:val>
                                        </p:tav>
                                        <p:tav tm="100000">
                                          <p:val>
                                            <p:fltVal val="1"/>
                                          </p:val>
                                        </p:tav>
                                      </p:tavLst>
                                    </p:anim>
                                    <p:anim calcmode="lin" valueType="num">
                                      <p:cBhvr>
                                        <p:cTn id="29" dur="164" fill="hold" tmFilter="0, 0; 0.125,0.2665; 0.25,0.4; 0.375,0.465; 0.5,0.5;  0.625,0.535; 0.75,0.6; 0.875,0.7335; 1,1">
                                          <p:stCondLst>
                                            <p:cond delay="1656"/>
                                          </p:stCondLst>
                                        </p:cTn>
                                        <p:tgtEl>
                                          <p:spTgt spid="212"/>
                                        </p:tgtEl>
                                        <p:attrNameLst>
                                          <p:attrName>ppt_y</p:attrName>
                                        </p:attrNameLst>
                                      </p:cBhvr>
                                      <p:tavLst>
                                        <p:tav tm="0" fmla="#ppt_y-sin(pi*$)/81">
                                          <p:val>
                                            <p:fltVal val="0"/>
                                          </p:val>
                                        </p:tav>
                                        <p:tav tm="100000">
                                          <p:val>
                                            <p:fltVal val="1"/>
                                          </p:val>
                                        </p:tav>
                                      </p:tavLst>
                                    </p:anim>
                                    <p:animScale>
                                      <p:cBhvr>
                                        <p:cTn id="30" dur="26" fill="hold">
                                          <p:stCondLst>
                                            <p:cond delay="650"/>
                                          </p:stCondLst>
                                        </p:cTn>
                                        <p:tgtEl>
                                          <p:spTgt spid="212"/>
                                        </p:tgtEl>
                                      </p:cBhvr>
                                      <p:to x="100000" y="60000"/>
                                    </p:animScale>
                                    <p:animScale>
                                      <p:cBhvr>
                                        <p:cTn id="31" dur="166" decel="50000" fill="hold">
                                          <p:stCondLst>
                                            <p:cond delay="676"/>
                                          </p:stCondLst>
                                        </p:cTn>
                                        <p:tgtEl>
                                          <p:spTgt spid="212"/>
                                        </p:tgtEl>
                                      </p:cBhvr>
                                      <p:to x="100000" y="100000"/>
                                    </p:animScale>
                                    <p:animScale>
                                      <p:cBhvr>
                                        <p:cTn id="32" dur="26" decel="50000" fill="hold">
                                          <p:stCondLst>
                                            <p:cond delay="1312"/>
                                          </p:stCondLst>
                                        </p:cTn>
                                        <p:tgtEl>
                                          <p:spTgt spid="212"/>
                                        </p:tgtEl>
                                      </p:cBhvr>
                                      <p:to x="100000" y="80000"/>
                                    </p:animScale>
                                    <p:animScale>
                                      <p:cBhvr>
                                        <p:cTn id="33" dur="166" decel="50000" fill="hold">
                                          <p:stCondLst>
                                            <p:cond delay="1338"/>
                                          </p:stCondLst>
                                        </p:cTn>
                                        <p:tgtEl>
                                          <p:spTgt spid="212"/>
                                        </p:tgtEl>
                                      </p:cBhvr>
                                      <p:to x="100000" y="100000"/>
                                    </p:animScale>
                                    <p:animScale>
                                      <p:cBhvr>
                                        <p:cTn id="34" dur="26" decel="50000" fill="hold">
                                          <p:stCondLst>
                                            <p:cond delay="1642"/>
                                          </p:stCondLst>
                                        </p:cTn>
                                        <p:tgtEl>
                                          <p:spTgt spid="212"/>
                                        </p:tgtEl>
                                      </p:cBhvr>
                                      <p:to x="100000" y="90000"/>
                                    </p:animScale>
                                    <p:animScale>
                                      <p:cBhvr>
                                        <p:cTn id="35" dur="166" decel="50000" fill="hold">
                                          <p:stCondLst>
                                            <p:cond delay="1668"/>
                                          </p:stCondLst>
                                        </p:cTn>
                                        <p:tgtEl>
                                          <p:spTgt spid="212"/>
                                        </p:tgtEl>
                                      </p:cBhvr>
                                      <p:to x="100000" y="100000"/>
                                    </p:animScale>
                                    <p:animScale>
                                      <p:cBhvr>
                                        <p:cTn id="36" dur="26" decel="50000" fill="hold">
                                          <p:stCondLst>
                                            <p:cond delay="1808"/>
                                          </p:stCondLst>
                                        </p:cTn>
                                        <p:tgtEl>
                                          <p:spTgt spid="212"/>
                                        </p:tgtEl>
                                      </p:cBhvr>
                                      <p:to x="100000" y="95000"/>
                                    </p:animScale>
                                    <p:animScale>
                                      <p:cBhvr>
                                        <p:cTn id="37" dur="166" decel="50000" fill="hold">
                                          <p:stCondLst>
                                            <p:cond delay="1834"/>
                                          </p:stCondLst>
                                        </p:cTn>
                                        <p:tgtEl>
                                          <p:spTgt spid="212"/>
                                        </p:tgtEl>
                                      </p:cBhvr>
                                      <p:to x="100000" y="100000"/>
                                    </p:animScale>
                                  </p:childTnLst>
                                </p:cTn>
                              </p:par>
                            </p:childTnLst>
                          </p:cTn>
                        </p:par>
                        <p:par>
                          <p:cTn id="38" fill="hold">
                            <p:stCondLst>
                              <p:cond delay="4000"/>
                            </p:stCondLst>
                            <p:childTnLst>
                              <p:par>
                                <p:cTn id="39" presetClass="entr" nodeType="afterEffect" presetSubtype="8" presetID="26" grpId="3" fill="hold">
                                  <p:stCondLst>
                                    <p:cond delay="0"/>
                                  </p:stCondLst>
                                  <p:iterate type="lt" backwards="0">
                                    <p:tmAbs val="0"/>
                                  </p:iterate>
                                  <p:childTnLst>
                                    <p:set>
                                      <p:cBhvr>
                                        <p:cTn id="40" fill="hold"/>
                                        <p:tgtEl>
                                          <p:spTgt spid="213"/>
                                        </p:tgtEl>
                                        <p:attrNameLst>
                                          <p:attrName>style.visibility</p:attrName>
                                        </p:attrNameLst>
                                      </p:cBhvr>
                                      <p:to>
                                        <p:strVal val="visible"/>
                                      </p:to>
                                    </p:set>
                                    <p:animEffect filter="wipe(down)" transition="in">
                                      <p:cBhvr>
                                        <p:cTn id="41" dur="580">
                                          <p:stCondLst>
                                            <p:cond delay="0"/>
                                          </p:stCondLst>
                                        </p:cTn>
                                        <p:tgtEl>
                                          <p:spTgt spid="213"/>
                                        </p:tgtEl>
                                      </p:cBhvr>
                                    </p:animEffect>
                                    <p:anim calcmode="lin" valueType="num">
                                      <p:cBhvr>
                                        <p:cTn id="42" dur="1822" fill="hold" tmFilter="0,0; 0.14,0.36; 0.43,0.73; 0.71,0.91; 1.0,1.0">
                                          <p:stCondLst>
                                            <p:cond delay="0"/>
                                          </p:stCondLst>
                                        </p:cTn>
                                        <p:tgtEl>
                                          <p:spTgt spid="213"/>
                                        </p:tgtEl>
                                        <p:attrNameLst>
                                          <p:attrName>ppt_x</p:attrName>
                                        </p:attrNameLst>
                                      </p:cBhvr>
                                      <p:tavLst>
                                        <p:tav tm="0">
                                          <p:val>
                                            <p:strVal val="#ppt_x-0.25"/>
                                          </p:val>
                                        </p:tav>
                                        <p:tav tm="100000">
                                          <p:val>
                                            <p:strVal val="#ppt_x"/>
                                          </p:val>
                                        </p:tav>
                                      </p:tavLst>
                                    </p:anim>
                                    <p:anim calcmode="lin" valueType="num">
                                      <p:cBhvr>
                                        <p:cTn id="43" dur="664" fill="hold" tmFilter="0.0,0.0; 0.25,0.07; 0.50,0.2; 0.75,0.467; 1.0,1.0">
                                          <p:stCondLst>
                                            <p:cond delay="0"/>
                                          </p:stCondLst>
                                        </p:cTn>
                                        <p:tgtEl>
                                          <p:spTgt spid="213"/>
                                        </p:tgtEl>
                                        <p:attrNameLst>
                                          <p:attrName>ppt_y</p:attrName>
                                        </p:attrNameLst>
                                      </p:cBhvr>
                                      <p:tavLst>
                                        <p:tav tm="0" fmla="#ppt_y-sin(pi*$)/3">
                                          <p:val>
                                            <p:fltVal val="0.5"/>
                                          </p:val>
                                        </p:tav>
                                        <p:tav tm="100000">
                                          <p:val>
                                            <p:fltVal val="1"/>
                                          </p:val>
                                        </p:tav>
                                      </p:tavLst>
                                    </p:anim>
                                    <p:anim calcmode="lin" valueType="num">
                                      <p:cBhvr>
                                        <p:cTn id="44" dur="664" fill="hold" tmFilter="0, 0; 0.125,0.2665; 0.25,0.4; 0.375,0.465; 0.5,0.5;  0.625,0.535; 0.75,0.6; 0.875,0.7335; 1,1">
                                          <p:stCondLst>
                                            <p:cond delay="664"/>
                                          </p:stCondLst>
                                        </p:cTn>
                                        <p:tgtEl>
                                          <p:spTgt spid="213"/>
                                        </p:tgtEl>
                                        <p:attrNameLst>
                                          <p:attrName>ppt_y</p:attrName>
                                        </p:attrNameLst>
                                      </p:cBhvr>
                                      <p:tavLst>
                                        <p:tav tm="0" fmla="#ppt_y-sin(pi*$)/9">
                                          <p:val>
                                            <p:fltVal val="0"/>
                                          </p:val>
                                        </p:tav>
                                        <p:tav tm="100000">
                                          <p:val>
                                            <p:fltVal val="1"/>
                                          </p:val>
                                        </p:tav>
                                      </p:tavLst>
                                    </p:anim>
                                    <p:anim calcmode="lin" valueType="num">
                                      <p:cBhvr>
                                        <p:cTn id="45" dur="332" fill="hold" tmFilter="0, 0; 0.125,0.2665; 0.25,0.4; 0.375,0.465; 0.5,0.5;  0.625,0.535; 0.75,0.6; 0.875,0.7335; 1,1">
                                          <p:stCondLst>
                                            <p:cond delay="1324"/>
                                          </p:stCondLst>
                                        </p:cTn>
                                        <p:tgtEl>
                                          <p:spTgt spid="213"/>
                                        </p:tgtEl>
                                        <p:attrNameLst>
                                          <p:attrName>ppt_y</p:attrName>
                                        </p:attrNameLst>
                                      </p:cBhvr>
                                      <p:tavLst>
                                        <p:tav tm="0" fmla="#ppt_y-sin(pi*$)/27">
                                          <p:val>
                                            <p:fltVal val="0"/>
                                          </p:val>
                                        </p:tav>
                                        <p:tav tm="100000">
                                          <p:val>
                                            <p:fltVal val="1"/>
                                          </p:val>
                                        </p:tav>
                                      </p:tavLst>
                                    </p:anim>
                                    <p:anim calcmode="lin" valueType="num">
                                      <p:cBhvr>
                                        <p:cTn id="46" dur="164" fill="hold" tmFilter="0, 0; 0.125,0.2665; 0.25,0.4; 0.375,0.465; 0.5,0.5;  0.625,0.535; 0.75,0.6; 0.875,0.7335; 1,1">
                                          <p:stCondLst>
                                            <p:cond delay="1656"/>
                                          </p:stCondLst>
                                        </p:cTn>
                                        <p:tgtEl>
                                          <p:spTgt spid="213"/>
                                        </p:tgtEl>
                                        <p:attrNameLst>
                                          <p:attrName>ppt_y</p:attrName>
                                        </p:attrNameLst>
                                      </p:cBhvr>
                                      <p:tavLst>
                                        <p:tav tm="0" fmla="#ppt_y-sin(pi*$)/81">
                                          <p:val>
                                            <p:fltVal val="0"/>
                                          </p:val>
                                        </p:tav>
                                        <p:tav tm="100000">
                                          <p:val>
                                            <p:fltVal val="1"/>
                                          </p:val>
                                        </p:tav>
                                      </p:tavLst>
                                    </p:anim>
                                    <p:animScale>
                                      <p:cBhvr>
                                        <p:cTn id="47" dur="26" fill="hold">
                                          <p:stCondLst>
                                            <p:cond delay="650"/>
                                          </p:stCondLst>
                                        </p:cTn>
                                        <p:tgtEl>
                                          <p:spTgt spid="213"/>
                                        </p:tgtEl>
                                      </p:cBhvr>
                                      <p:to x="100000" y="60000"/>
                                    </p:animScale>
                                    <p:animScale>
                                      <p:cBhvr>
                                        <p:cTn id="48" dur="166" decel="50000" fill="hold">
                                          <p:stCondLst>
                                            <p:cond delay="676"/>
                                          </p:stCondLst>
                                        </p:cTn>
                                        <p:tgtEl>
                                          <p:spTgt spid="213"/>
                                        </p:tgtEl>
                                      </p:cBhvr>
                                      <p:to x="100000" y="100000"/>
                                    </p:animScale>
                                    <p:animScale>
                                      <p:cBhvr>
                                        <p:cTn id="49" dur="26" decel="50000" fill="hold">
                                          <p:stCondLst>
                                            <p:cond delay="1312"/>
                                          </p:stCondLst>
                                        </p:cTn>
                                        <p:tgtEl>
                                          <p:spTgt spid="213"/>
                                        </p:tgtEl>
                                      </p:cBhvr>
                                      <p:to x="100000" y="80000"/>
                                    </p:animScale>
                                    <p:animScale>
                                      <p:cBhvr>
                                        <p:cTn id="50" dur="166" decel="50000" fill="hold">
                                          <p:stCondLst>
                                            <p:cond delay="1338"/>
                                          </p:stCondLst>
                                        </p:cTn>
                                        <p:tgtEl>
                                          <p:spTgt spid="213"/>
                                        </p:tgtEl>
                                      </p:cBhvr>
                                      <p:to x="100000" y="100000"/>
                                    </p:animScale>
                                    <p:animScale>
                                      <p:cBhvr>
                                        <p:cTn id="51" dur="26" decel="50000" fill="hold">
                                          <p:stCondLst>
                                            <p:cond delay="1642"/>
                                          </p:stCondLst>
                                        </p:cTn>
                                        <p:tgtEl>
                                          <p:spTgt spid="213"/>
                                        </p:tgtEl>
                                      </p:cBhvr>
                                      <p:to x="100000" y="90000"/>
                                    </p:animScale>
                                    <p:animScale>
                                      <p:cBhvr>
                                        <p:cTn id="52" dur="166" decel="50000" fill="hold">
                                          <p:stCondLst>
                                            <p:cond delay="1668"/>
                                          </p:stCondLst>
                                        </p:cTn>
                                        <p:tgtEl>
                                          <p:spTgt spid="213"/>
                                        </p:tgtEl>
                                      </p:cBhvr>
                                      <p:to x="100000" y="100000"/>
                                    </p:animScale>
                                    <p:animScale>
                                      <p:cBhvr>
                                        <p:cTn id="53" dur="26" decel="50000" fill="hold">
                                          <p:stCondLst>
                                            <p:cond delay="1808"/>
                                          </p:stCondLst>
                                        </p:cTn>
                                        <p:tgtEl>
                                          <p:spTgt spid="213"/>
                                        </p:tgtEl>
                                      </p:cBhvr>
                                      <p:to x="100000" y="95000"/>
                                    </p:animScale>
                                    <p:animScale>
                                      <p:cBhvr>
                                        <p:cTn id="54" dur="166" decel="50000" fill="hold">
                                          <p:stCondLst>
                                            <p:cond delay="1834"/>
                                          </p:stCondLst>
                                        </p:cTn>
                                        <p:tgtEl>
                                          <p:spTgt spid="213"/>
                                        </p:tgtEl>
                                      </p:cBhvr>
                                      <p:to x="100000" y="100000"/>
                                    </p:animScale>
                                  </p:childTnLst>
                                </p:cTn>
                              </p:par>
                            </p:childTnLst>
                          </p:cTn>
                        </p:par>
                        <p:par>
                          <p:cTn id="55" fill="hold">
                            <p:stCondLst>
                              <p:cond delay="6000"/>
                            </p:stCondLst>
                            <p:childTnLst>
                              <p:par>
                                <p:cTn id="56" presetClass="entr" nodeType="afterEffect" presetSubtype="0" presetID="15" grpId="4" fill="hold">
                                  <p:stCondLst>
                                    <p:cond delay="0"/>
                                  </p:stCondLst>
                                  <p:iterate type="el" backwards="0">
                                    <p:tmAbs val="0"/>
                                  </p:iterate>
                                  <p:childTnLst>
                                    <p:set>
                                      <p:cBhvr>
                                        <p:cTn id="57" fill="hold"/>
                                        <p:tgtEl>
                                          <p:spTgt spid="211"/>
                                        </p:tgtEl>
                                        <p:attrNameLst>
                                          <p:attrName>style.visibility</p:attrName>
                                        </p:attrNameLst>
                                      </p:cBhvr>
                                      <p:to>
                                        <p:strVal val="visible"/>
                                      </p:to>
                                    </p:set>
                                    <p:anim calcmode="lin" valueType="num">
                                      <p:cBhvr>
                                        <p:cTn id="58" dur="2000" fill="hold"/>
                                        <p:tgtEl>
                                          <p:spTgt spid="211"/>
                                        </p:tgtEl>
                                        <p:attrNameLst>
                                          <p:attrName>ppt_w</p:attrName>
                                        </p:attrNameLst>
                                      </p:cBhvr>
                                      <p:tavLst>
                                        <p:tav tm="0">
                                          <p:val>
                                            <p:fltVal val="0"/>
                                          </p:val>
                                        </p:tav>
                                        <p:tav tm="100000">
                                          <p:val>
                                            <p:strVal val="#ppt_w"/>
                                          </p:val>
                                        </p:tav>
                                      </p:tavLst>
                                    </p:anim>
                                    <p:anim calcmode="lin" valueType="num">
                                      <p:cBhvr>
                                        <p:cTn id="59" dur="2000" fill="hold"/>
                                        <p:tgtEl>
                                          <p:spTgt spid="211"/>
                                        </p:tgtEl>
                                        <p:attrNameLst>
                                          <p:attrName>ppt_h</p:attrName>
                                        </p:attrNameLst>
                                      </p:cBhvr>
                                      <p:tavLst>
                                        <p:tav tm="0">
                                          <p:val>
                                            <p:fltVal val="0"/>
                                          </p:val>
                                        </p:tav>
                                        <p:tav tm="100000">
                                          <p:val>
                                            <p:strVal val="#ppt_h"/>
                                          </p:val>
                                        </p:tav>
                                      </p:tavLst>
                                    </p:anim>
                                    <p:anim calcmode="lin" valueType="num">
                                      <p:cBhvr>
                                        <p:cTn id="60" dur="2000" fill="hold"/>
                                        <p:tgtEl>
                                          <p:spTgt spid="211"/>
                                        </p:tgtEl>
                                        <p:attrNameLst>
                                          <p:attrName>ppt_x</p:attrName>
                                        </p:attrNameLst>
                                      </p:cBhvr>
                                      <p:tavLst>
                                        <p:tav tm="0" fmla="#ppt_x+(cos(-2*pi*(1-$))*-#ppt_x-sin(-2*pi*(1-$))*(1-#ppt_y))*(1-$)">
                                          <p:val>
                                            <p:fltVal val="0"/>
                                          </p:val>
                                        </p:tav>
                                        <p:tav tm="100000">
                                          <p:val>
                                            <p:fltVal val="1"/>
                                          </p:val>
                                        </p:tav>
                                      </p:tavLst>
                                    </p:anim>
                                    <p:anim calcmode="lin" valueType="num">
                                      <p:cBhvr>
                                        <p:cTn id="61" dur="2000" fill="hold"/>
                                        <p:tgtEl>
                                          <p:spTgt spid="21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2" grpId="2"/>
      <p:bldP build="whole" bldLvl="1" animBg="1" rev="0" advAuto="0" spid="210" grpId="1"/>
      <p:bldP build="whole" bldLvl="1" animBg="1" rev="0" advAuto="0" spid="211" grpId="4"/>
      <p:bldP build="whole" bldLvl="1" animBg="1" rev="0" advAuto="0" spid="213" grpId="3"/>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6" name="Shape 216"/>
          <p:cNvSpPr/>
          <p:nvPr>
            <p:ph type="body" idx="13"/>
          </p:nvPr>
        </p:nvSpPr>
        <p:spPr>
          <a:xfrm>
            <a:off x="406400" y="50797"/>
            <a:ext cx="11176000" cy="863604"/>
          </a:xfrm>
          <a:prstGeom prst="rect">
            <a:avLst/>
          </a:prstGeom>
        </p:spPr>
        <p:txBody>
          <a:bodyPr/>
          <a:lstStyle>
            <a:lvl1pPr algn="ctr">
              <a:lnSpc>
                <a:spcPct val="100000"/>
              </a:lnSpc>
              <a:defRPr cap="none" spc="0" sz="6000">
                <a:solidFill>
                  <a:srgbClr val="232323"/>
                </a:solidFill>
                <a:latin typeface="+mn-lt"/>
                <a:ea typeface="+mn-ea"/>
                <a:cs typeface="+mn-cs"/>
                <a:sym typeface="DIN Condensed"/>
              </a:defRPr>
            </a:lvl1pPr>
          </a:lstStyle>
          <a:p>
            <a:pPr/>
            <a:r>
              <a:t>&gt; Last but not least &lt;</a:t>
            </a:r>
          </a:p>
        </p:txBody>
      </p:sp>
      <p:sp>
        <p:nvSpPr>
          <p:cNvPr id="217" name="Shape 217"/>
          <p:cNvSpPr/>
          <p:nvPr>
            <p:ph type="title"/>
          </p:nvPr>
        </p:nvSpPr>
        <p:spPr>
          <a:xfrm>
            <a:off x="198071" y="2123787"/>
            <a:ext cx="12192001" cy="723901"/>
          </a:xfrm>
          <a:prstGeom prst="rect">
            <a:avLst/>
          </a:prstGeom>
        </p:spPr>
        <p:txBody>
          <a:bodyPr/>
          <a:lstStyle>
            <a:lvl1pPr defTabSz="414781">
              <a:spcBef>
                <a:spcPts val="1900"/>
              </a:spcBef>
              <a:defRPr sz="4260"/>
            </a:lvl1pPr>
          </a:lstStyle>
          <a:p>
            <a:pPr/>
            <a:r>
              <a:t>And here's me listening to the last two songs and jamming like: </a:t>
            </a:r>
          </a:p>
        </p:txBody>
      </p:sp>
      <p:sp>
        <p:nvSpPr>
          <p:cNvPr id="218" name="Shape 218"/>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9" name="Shape 219"/>
          <p:cNvSpPr/>
          <p:nvPr/>
        </p:nvSpPr>
        <p:spPr>
          <a:xfrm>
            <a:off x="730453" y="3965351"/>
            <a:ext cx="3954651" cy="113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http://giphy.com/gifs/beyonce-hair-flip-i-whip-my-tpKchh4kVUsIo</a:t>
            </a:r>
          </a:p>
        </p:txBody>
      </p:sp>
      <p:sp>
        <p:nvSpPr>
          <p:cNvPr id="220" name="Shape 220"/>
          <p:cNvSpPr/>
          <p:nvPr/>
        </p:nvSpPr>
        <p:spPr>
          <a:xfrm>
            <a:off x="7192353" y="3965351"/>
            <a:ext cx="4171829" cy="113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http://giphy.com/gifs/justinbieber-aslongasyouloveme-sogood-G2wqxyOZrrPeo</a:t>
            </a:r>
          </a:p>
        </p:txBody>
      </p:sp>
      <p:sp>
        <p:nvSpPr>
          <p:cNvPr id="221" name="Shape 221"/>
          <p:cNvSpPr/>
          <p:nvPr/>
        </p:nvSpPr>
        <p:spPr>
          <a:xfrm>
            <a:off x="3560984" y="7159702"/>
            <a:ext cx="4866832" cy="113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http://giphy.com/gifs/rupaulsdragrace-04x03-vrupauls-drag-race-xTiTnxngvQaWnzAnAY</a:t>
            </a:r>
          </a:p>
        </p:txBody>
      </p:sp>
      <p:sp>
        <p:nvSpPr>
          <p:cNvPr id="222" name="Shape 222"/>
          <p:cNvSpPr/>
          <p:nvPr/>
        </p:nvSpPr>
        <p:spPr>
          <a:xfrm>
            <a:off x="7192353" y="9046875"/>
            <a:ext cx="5812447" cy="5359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19100">
              <a:lnSpc>
                <a:spcPct val="80000"/>
              </a:lnSpc>
              <a:spcBef>
                <a:spcPts val="0"/>
              </a:spcBef>
              <a:defRPr cap="all" sz="3400">
                <a:solidFill>
                  <a:srgbClr val="C82606"/>
                </a:solidFill>
                <a:latin typeface="+mn-lt"/>
                <a:ea typeface="+mn-ea"/>
                <a:cs typeface="+mn-cs"/>
                <a:sym typeface="DIN Condensed"/>
              </a:defRPr>
            </a:lvl1pPr>
          </a:lstStyle>
          <a:p>
            <a:pPr/>
            <a:r>
              <a:t>Presentation by Elisabetta Toffolon</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216"/>
                                        </p:tgtEl>
                                        <p:attrNameLst>
                                          <p:attrName>style.visibility</p:attrName>
                                        </p:attrNameLst>
                                      </p:cBhvr>
                                      <p:to>
                                        <p:strVal val="visible"/>
                                      </p:to>
                                    </p:set>
                                    <p:animEffect filter="dissolve" transition="in">
                                      <p:cBhvr>
                                        <p:cTn id="7" dur="1000"/>
                                        <p:tgtEl>
                                          <p:spTgt spid="216"/>
                                        </p:tgtEl>
                                      </p:cBhvr>
                                    </p:animEffect>
                                  </p:childTnLst>
                                </p:cTn>
                              </p:par>
                            </p:childTnLst>
                          </p:cTn>
                        </p:par>
                        <p:par>
                          <p:cTn id="8" fill="hold">
                            <p:stCondLst>
                              <p:cond delay="1000"/>
                            </p:stCondLst>
                            <p:childTnLst>
                              <p:par>
                                <p:cTn id="9" presetClass="entr" nodeType="afterEffect" presetSubtype="5" presetID="19" grpId="2" fill="hold">
                                  <p:stCondLst>
                                    <p:cond delay="0"/>
                                  </p:stCondLst>
                                  <p:iterate type="el" backwards="0">
                                    <p:tmAbs val="0"/>
                                  </p:iterate>
                                  <p:childTnLst>
                                    <p:set>
                                      <p:cBhvr>
                                        <p:cTn id="10" fill="hold"/>
                                        <p:tgtEl>
                                          <p:spTgt spid="217"/>
                                        </p:tgtEl>
                                        <p:attrNameLst>
                                          <p:attrName>style.visibility</p:attrName>
                                        </p:attrNameLst>
                                      </p:cBhvr>
                                      <p:to>
                                        <p:strVal val="visible"/>
                                      </p:to>
                                    </p:set>
                                    <p:anim calcmode="lin" valueType="num">
                                      <p:cBhvr>
                                        <p:cTn id="11" dur="1000" fill="hold"/>
                                        <p:tgtEl>
                                          <p:spTgt spid="217"/>
                                        </p:tgtEl>
                                        <p:attrNameLst>
                                          <p:attrName>ppt_w</p:attrName>
                                        </p:attrNameLst>
                                      </p:cBhvr>
                                      <p:tavLst>
                                        <p:tav tm="0">
                                          <p:val>
                                            <p:strVal val="#ppt_w"/>
                                          </p:val>
                                        </p:tav>
                                        <p:tav tm="100000">
                                          <p:val>
                                            <p:strVal val="#ppt_w"/>
                                          </p:val>
                                        </p:tav>
                                      </p:tavLst>
                                    </p:anim>
                                    <p:anim calcmode="lin" valueType="num">
                                      <p:cBhvr>
                                        <p:cTn id="12" dur="1000" fill="hold"/>
                                        <p:tgtEl>
                                          <p:spTgt spid="217"/>
                                        </p:tgtEl>
                                        <p:attrNameLst>
                                          <p:attrName>ppt_h</p:attrName>
                                        </p:attrNameLst>
                                      </p:cBhvr>
                                      <p:tavLst>
                                        <p:tav tm="0" fmla="#ppt_h*sin(2.5*pi*$)">
                                          <p:val>
                                            <p:fltVal val="0"/>
                                          </p:val>
                                        </p:tav>
                                        <p:tav tm="100000">
                                          <p:val>
                                            <p:fltVal val="1"/>
                                          </p:val>
                                        </p:tav>
                                      </p:tavLst>
                                    </p:anim>
                                  </p:childTnLst>
                                </p:cTn>
                              </p:par>
                            </p:childTnLst>
                          </p:cTn>
                        </p:par>
                        <p:par>
                          <p:cTn id="13" fill="hold">
                            <p:stCondLst>
                              <p:cond delay="2000"/>
                            </p:stCondLst>
                            <p:childTnLst>
                              <p:par>
                                <p:cTn id="14" presetClass="entr" nodeType="afterEffect" presetID="10" grpId="3" fill="hold">
                                  <p:stCondLst>
                                    <p:cond delay="0"/>
                                  </p:stCondLst>
                                  <p:iterate type="lt" backwards="0">
                                    <p:tmAbs val="0"/>
                                  </p:iterate>
                                  <p:childTnLst>
                                    <p:set>
                                      <p:cBhvr>
                                        <p:cTn id="15" fill="hold"/>
                                        <p:tgtEl>
                                          <p:spTgt spid="219"/>
                                        </p:tgtEl>
                                        <p:attrNameLst>
                                          <p:attrName>style.visibility</p:attrName>
                                        </p:attrNameLst>
                                      </p:cBhvr>
                                      <p:to>
                                        <p:strVal val="visible"/>
                                      </p:to>
                                    </p:set>
                                    <p:animEffect filter="fade" transition="in">
                                      <p:cBhvr>
                                        <p:cTn id="16" dur="1000"/>
                                        <p:tgtEl>
                                          <p:spTgt spid="219"/>
                                        </p:tgtEl>
                                      </p:cBhvr>
                                    </p:animEffect>
                                  </p:childTnLst>
                                </p:cTn>
                              </p:par>
                            </p:childTnLst>
                          </p:cTn>
                        </p:par>
                        <p:par>
                          <p:cTn id="17" fill="hold">
                            <p:stCondLst>
                              <p:cond delay="3000"/>
                            </p:stCondLst>
                            <p:childTnLst>
                              <p:par>
                                <p:cTn id="18" presetClass="entr" nodeType="afterEffect" presetID="10" grpId="4" fill="hold">
                                  <p:stCondLst>
                                    <p:cond delay="0"/>
                                  </p:stCondLst>
                                  <p:iterate type="lt" backwards="0">
                                    <p:tmAbs val="0"/>
                                  </p:iterate>
                                  <p:childTnLst>
                                    <p:set>
                                      <p:cBhvr>
                                        <p:cTn id="19" fill="hold"/>
                                        <p:tgtEl>
                                          <p:spTgt spid="220"/>
                                        </p:tgtEl>
                                        <p:attrNameLst>
                                          <p:attrName>style.visibility</p:attrName>
                                        </p:attrNameLst>
                                      </p:cBhvr>
                                      <p:to>
                                        <p:strVal val="visible"/>
                                      </p:to>
                                    </p:set>
                                    <p:animEffect filter="fade" transition="in">
                                      <p:cBhvr>
                                        <p:cTn id="20" dur="2000"/>
                                        <p:tgtEl>
                                          <p:spTgt spid="220"/>
                                        </p:tgtEl>
                                      </p:cBhvr>
                                    </p:animEffect>
                                  </p:childTnLst>
                                </p:cTn>
                              </p:par>
                            </p:childTnLst>
                          </p:cTn>
                        </p:par>
                        <p:par>
                          <p:cTn id="21" fill="hold">
                            <p:stCondLst>
                              <p:cond delay="5000"/>
                            </p:stCondLst>
                            <p:childTnLst>
                              <p:par>
                                <p:cTn id="22" presetClass="entr" nodeType="afterEffect" presetID="10" grpId="5" fill="hold">
                                  <p:stCondLst>
                                    <p:cond delay="0"/>
                                  </p:stCondLst>
                                  <p:iterate type="lt" backwards="0">
                                    <p:tmAbs val="0"/>
                                  </p:iterate>
                                  <p:childTnLst>
                                    <p:set>
                                      <p:cBhvr>
                                        <p:cTn id="23" fill="hold"/>
                                        <p:tgtEl>
                                          <p:spTgt spid="221"/>
                                        </p:tgtEl>
                                        <p:attrNameLst>
                                          <p:attrName>style.visibility</p:attrName>
                                        </p:attrNameLst>
                                      </p:cBhvr>
                                      <p:to>
                                        <p:strVal val="visible"/>
                                      </p:to>
                                    </p:set>
                                    <p:animEffect filter="fade" transition="in">
                                      <p:cBhvr>
                                        <p:cTn id="24" dur="2000"/>
                                        <p:tgtEl>
                                          <p:spTgt spid="2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9" grpId="3"/>
      <p:bldP build="whole" bldLvl="1" animBg="1" rev="0" advAuto="0" spid="221" grpId="5"/>
      <p:bldP build="whole" bldLvl="1" animBg="1" rev="0" advAuto="0" spid="217" grpId="2"/>
      <p:bldP build="whole" bldLvl="1" animBg="1" rev="0" advAuto="0" spid="220" grpId="4"/>
      <p:bldP build="whole" bldLvl="1" animBg="1" rev="0" advAuto="0" spid="216"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body" idx="13"/>
          </p:nvPr>
        </p:nvSpPr>
        <p:spPr>
          <a:prstGeom prst="rect">
            <a:avLst/>
          </a:prstGeom>
        </p:spPr>
        <p:txBody>
          <a:bodyPr/>
          <a:lstStyle/>
          <a:p>
            <a:pPr/>
            <a:r>
              <a:t>Welcome to my life - simple plan </a:t>
            </a:r>
          </a:p>
        </p:txBody>
      </p:sp>
      <p:sp>
        <p:nvSpPr>
          <p:cNvPr id="172" name="Shape 172"/>
          <p:cNvSpPr/>
          <p:nvPr>
            <p:ph type="title"/>
          </p:nvPr>
        </p:nvSpPr>
        <p:spPr>
          <a:xfrm>
            <a:off x="406399" y="1122089"/>
            <a:ext cx="5055371" cy="1540422"/>
          </a:xfrm>
          <a:prstGeom prst="rect">
            <a:avLst/>
          </a:prstGeom>
        </p:spPr>
        <p:txBody>
          <a:bodyPr/>
          <a:lstStyle/>
          <a:p>
            <a:pPr defTabSz="233679">
              <a:spcBef>
                <a:spcPts val="1100"/>
              </a:spcBef>
              <a:defRPr sz="2400"/>
            </a:pPr>
            <a:r>
              <a:t>https://youtu.be/r0U0AlLVqpk</a:t>
            </a:r>
          </a:p>
          <a:p>
            <a:pPr defTabSz="233679">
              <a:spcBef>
                <a:spcPts val="1100"/>
              </a:spcBef>
              <a:defRPr sz="2400"/>
            </a:pPr>
          </a:p>
          <a:p>
            <a:pPr defTabSz="233679">
              <a:spcBef>
                <a:spcPts val="1100"/>
              </a:spcBef>
              <a:defRPr sz="2400"/>
            </a:pPr>
          </a:p>
          <a:p>
            <a:pPr defTabSz="233679">
              <a:spcBef>
                <a:spcPts val="1100"/>
              </a:spcBef>
              <a:defRPr sz="2400"/>
            </a:pPr>
            <a:r>
              <a:rPr u="sng">
                <a:hlinkClick r:id="rId2" invalidUrl="" action="" tgtFrame="" tooltip="" history="1" highlightClick="0" endSnd="0"/>
              </a:rPr>
              <a:t>http://youtu.be/r0U0AlLVqpk</a:t>
            </a:r>
          </a:p>
        </p:txBody>
      </p:sp>
      <p:sp>
        <p:nvSpPr>
          <p:cNvPr id="173" name="Shape 173"/>
          <p:cNvSpPr/>
          <p:nvPr>
            <p:ph type="body" sz="half" idx="1"/>
          </p:nvPr>
        </p:nvSpPr>
        <p:spPr>
          <a:xfrm>
            <a:off x="792895" y="2381050"/>
            <a:ext cx="6109097" cy="6109098"/>
          </a:xfrm>
          <a:prstGeom prst="rect">
            <a:avLst/>
          </a:prstGeom>
        </p:spPr>
        <p:txBody>
          <a:bodyPr/>
          <a:lstStyle>
            <a:lvl1pPr marL="386715" indent="-386715" defTabSz="508254">
              <a:spcBef>
                <a:spcPts val="2400"/>
              </a:spcBef>
              <a:defRPr sz="2436"/>
            </a:lvl1pPr>
          </a:lstStyle>
          <a:p>
            <a:pPr/>
            <a:r>
              <a:t>I think that this song is absolutely perfect to describe how Katherine feels right after the rape of her sister. I find particularly accurate the part where the singer says 'No you don't know what is like when nothing feels alright[...]to be hurt, to feel lost, to be left out in the dark, to be kicked when you're down...' Anyway let's skip the fact that this song was kind of a 'must-have-on-your-mp3' of the 2000s, in my opinion the whole song is appropriate for that part of the book and it could be the soundtrack for a possible movie without doubts.</a:t>
            </a:r>
          </a:p>
        </p:txBody>
      </p:sp>
      <p:sp>
        <p:nvSpPr>
          <p:cNvPr id="174" name="Shape 174"/>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5" name="01C35DEE-949C-480A-846C-26D34ADC89B1-L0-001.jpeg"/>
          <p:cNvPicPr>
            <a:picLocks noChangeAspect="1"/>
          </p:cNvPicPr>
          <p:nvPr/>
        </p:nvPicPr>
        <p:blipFill>
          <a:blip r:embed="rId3">
            <a:extLst/>
          </a:blip>
          <a:stretch>
            <a:fillRect/>
          </a:stretch>
        </p:blipFill>
        <p:spPr>
          <a:xfrm>
            <a:off x="7704252" y="1495244"/>
            <a:ext cx="4975382" cy="7880712"/>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0" presetID="19" grpId="1" fill="hold">
                                  <p:stCondLst>
                                    <p:cond delay="0"/>
                                  </p:stCondLst>
                                  <p:iterate type="el" backwards="0">
                                    <p:tmAbs val="0"/>
                                  </p:iterate>
                                  <p:childTnLst>
                                    <p:set>
                                      <p:cBhvr>
                                        <p:cTn id="6" fill="hold"/>
                                        <p:tgtEl>
                                          <p:spTgt spid="171">
                                            <p:bg/>
                                          </p:spTgt>
                                        </p:tgtEl>
                                        <p:attrNameLst>
                                          <p:attrName>style.visibility</p:attrName>
                                        </p:attrNameLst>
                                      </p:cBhvr>
                                      <p:to>
                                        <p:strVal val="visible"/>
                                      </p:to>
                                    </p:set>
                                    <p:anim calcmode="lin" valueType="num">
                                      <p:cBhvr>
                                        <p:cTn id="7" dur="1000" fill="hold"/>
                                        <p:tgtEl>
                                          <p:spTgt spid="171">
                                            <p:bg/>
                                          </p:spTgt>
                                        </p:tgtEl>
                                        <p:attrNameLst>
                                          <p:attrName>ppt_w</p:attrName>
                                        </p:attrNameLst>
                                      </p:cBhvr>
                                      <p:tavLst>
                                        <p:tav tm="0" fmla="#ppt_w*sin(2.5*pi*$)">
                                          <p:val>
                                            <p:fltVal val="0"/>
                                          </p:val>
                                        </p:tav>
                                        <p:tav tm="100000">
                                          <p:val>
                                            <p:fltVal val="1"/>
                                          </p:val>
                                        </p:tav>
                                      </p:tavLst>
                                    </p:anim>
                                    <p:anim calcmode="lin" valueType="num">
                                      <p:cBhvr>
                                        <p:cTn id="8" dur="1000" fill="hold"/>
                                        <p:tgtEl>
                                          <p:spTgt spid="171">
                                            <p:bg/>
                                          </p:spTgt>
                                        </p:tgtEl>
                                        <p:attrNameLst>
                                          <p:attrName>ppt_h</p:attrName>
                                        </p:attrNameLst>
                                      </p:cBhvr>
                                      <p:tavLst>
                                        <p:tav tm="0">
                                          <p:val>
                                            <p:strVal val="#ppt_h"/>
                                          </p:val>
                                        </p:tav>
                                        <p:tav tm="100000">
                                          <p:val>
                                            <p:strVal val="#ppt_h"/>
                                          </p:val>
                                        </p:tav>
                                      </p:tavLst>
                                    </p:anim>
                                  </p:childTnLst>
                                </p:cTn>
                              </p:par>
                              <p:par>
                                <p:cTn id="9" presetClass="entr" nodeType="withEffect" presetSubtype="10" presetID="19" grpId="1" fill="hold">
                                  <p:stCondLst>
                                    <p:cond delay="0"/>
                                  </p:stCondLst>
                                  <p:iterate type="el" backwards="0">
                                    <p:tmAbs val="0"/>
                                  </p:iterate>
                                  <p:childTnLst>
                                    <p:set>
                                      <p:cBhvr>
                                        <p:cTn id="10" fill="hold"/>
                                        <p:tgtEl>
                                          <p:spTgt spid="171">
                                            <p:txEl>
                                              <p:pRg st="0" end="0"/>
                                            </p:txEl>
                                          </p:spTgt>
                                        </p:tgtEl>
                                        <p:attrNameLst>
                                          <p:attrName>style.visibility</p:attrName>
                                        </p:attrNameLst>
                                      </p:cBhvr>
                                      <p:to>
                                        <p:strVal val="visible"/>
                                      </p:to>
                                    </p:set>
                                    <p:animEffect filter="fade" transition="in">
                                      <p:cBhvr>
                                        <p:cTn id="11" dur="1000" fill="hold"/>
                                        <p:tgtEl>
                                          <p:spTgt spid="171">
                                            <p:txEl>
                                              <p:pRg st="0" end="0"/>
                                            </p:txEl>
                                          </p:spTgt>
                                        </p:tgtEl>
                                      </p:cBhvr>
                                    </p:animEffect>
                                    <p:anim calcmode="lin" valueType="num">
                                      <p:cBhvr>
                                        <p:cTn id="12" dur="1000" fill="hold"/>
                                        <p:tgtEl>
                                          <p:spTgt spid="171">
                                            <p:txEl>
                                              <p:pRg st="0" end="0"/>
                                            </p:txEl>
                                          </p:spTgt>
                                        </p:tgtEl>
                                        <p:attrNameLst>
                                          <p:attrName>ppt_w</p:attrName>
                                        </p:attrNameLst>
                                      </p:cBhvr>
                                      <p:tavLst>
                                        <p:tav tm="0" fmla="#ppt_w*sin(2.5*pi*$)">
                                          <p:val>
                                            <p:fltVal val="0"/>
                                          </p:val>
                                        </p:tav>
                                        <p:tav tm="100000">
                                          <p:val>
                                            <p:fltVal val="1"/>
                                          </p:val>
                                        </p:tav>
                                      </p:tavLst>
                                    </p:anim>
                                    <p:anim calcmode="lin" valueType="num">
                                      <p:cBhvr>
                                        <p:cTn id="13" dur="1000" fill="hold"/>
                                        <p:tgtEl>
                                          <p:spTgt spid="171">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Class="entr" nodeType="afterEffect" presetSubtype="10" presetID="19" grpId="2" fill="hold">
                                  <p:stCondLst>
                                    <p:cond delay="0"/>
                                  </p:stCondLst>
                                  <p:iterate type="el" backwards="0">
                                    <p:tmAbs val="0"/>
                                  </p:iterate>
                                  <p:childTnLst>
                                    <p:set>
                                      <p:cBhvr>
                                        <p:cTn id="16" fill="hold"/>
                                        <p:tgtEl>
                                          <p:spTgt spid="172"/>
                                        </p:tgtEl>
                                        <p:attrNameLst>
                                          <p:attrName>style.visibility</p:attrName>
                                        </p:attrNameLst>
                                      </p:cBhvr>
                                      <p:to>
                                        <p:strVal val="visible"/>
                                      </p:to>
                                    </p:set>
                                    <p:anim calcmode="lin" valueType="num">
                                      <p:cBhvr>
                                        <p:cTn id="17" dur="1000" fill="hold"/>
                                        <p:tgtEl>
                                          <p:spTgt spid="172"/>
                                        </p:tgtEl>
                                        <p:attrNameLst>
                                          <p:attrName>ppt_w</p:attrName>
                                        </p:attrNameLst>
                                      </p:cBhvr>
                                      <p:tavLst>
                                        <p:tav tm="0" fmla="#ppt_w*sin(2.5*pi*$)">
                                          <p:val>
                                            <p:fltVal val="0"/>
                                          </p:val>
                                        </p:tav>
                                        <p:tav tm="100000">
                                          <p:val>
                                            <p:fltVal val="1"/>
                                          </p:val>
                                        </p:tav>
                                      </p:tavLst>
                                    </p:anim>
                                    <p:anim calcmode="lin" valueType="num">
                                      <p:cBhvr>
                                        <p:cTn id="18" dur="1000" fill="hold"/>
                                        <p:tgtEl>
                                          <p:spTgt spid="172"/>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Class="entr" nodeType="afterEffect" presetSubtype="10" presetID="19" grpId="3" fill="hold">
                                  <p:stCondLst>
                                    <p:cond delay="0"/>
                                  </p:stCondLst>
                                  <p:iterate type="el" backwards="0">
                                    <p:tmAbs val="0"/>
                                  </p:iterate>
                                  <p:childTnLst>
                                    <p:set>
                                      <p:cBhvr>
                                        <p:cTn id="21" fill="hold"/>
                                        <p:tgtEl>
                                          <p:spTgt spid="173"/>
                                        </p:tgtEl>
                                        <p:attrNameLst>
                                          <p:attrName>style.visibility</p:attrName>
                                        </p:attrNameLst>
                                      </p:cBhvr>
                                      <p:to>
                                        <p:strVal val="visible"/>
                                      </p:to>
                                    </p:set>
                                    <p:anim calcmode="lin" valueType="num">
                                      <p:cBhvr>
                                        <p:cTn id="22" dur="1000" fill="hold"/>
                                        <p:tgtEl>
                                          <p:spTgt spid="173"/>
                                        </p:tgtEl>
                                        <p:attrNameLst>
                                          <p:attrName>ppt_w</p:attrName>
                                        </p:attrNameLst>
                                      </p:cBhvr>
                                      <p:tavLst>
                                        <p:tav tm="0" fmla="#ppt_w*sin(2.5*pi*$)">
                                          <p:val>
                                            <p:fltVal val="0"/>
                                          </p:val>
                                        </p:tav>
                                        <p:tav tm="100000">
                                          <p:val>
                                            <p:fltVal val="1"/>
                                          </p:val>
                                        </p:tav>
                                      </p:tavLst>
                                    </p:anim>
                                    <p:anim calcmode="lin" valueType="num">
                                      <p:cBhvr>
                                        <p:cTn id="23" dur="1000" fill="hold"/>
                                        <p:tgtEl>
                                          <p:spTgt spid="173"/>
                                        </p:tgtEl>
                                        <p:attrNameLst>
                                          <p:attrName>ppt_h</p:attrName>
                                        </p:attrNameLst>
                                      </p:cBhvr>
                                      <p:tavLst>
                                        <p:tav tm="0">
                                          <p:val>
                                            <p:strVal val="#ppt_h"/>
                                          </p:val>
                                        </p:tav>
                                        <p:tav tm="100000">
                                          <p:val>
                                            <p:strVal val="#ppt_h"/>
                                          </p:val>
                                        </p:tav>
                                      </p:tavLst>
                                    </p:anim>
                                  </p:childTnLst>
                                </p:cTn>
                              </p:par>
                            </p:childTnLst>
                          </p:cTn>
                        </p:par>
                        <p:par>
                          <p:cTn id="24" fill="hold">
                            <p:stCondLst>
                              <p:cond delay="3000"/>
                            </p:stCondLst>
                            <p:childTnLst>
                              <p:par>
                                <p:cTn id="25" presetClass="entr" nodeType="afterEffect" presetSubtype="4" presetID="22" grpId="4" fill="hold">
                                  <p:stCondLst>
                                    <p:cond delay="0"/>
                                  </p:stCondLst>
                                  <p:iterate type="el" backwards="0">
                                    <p:tmAbs val="0"/>
                                  </p:iterate>
                                  <p:childTnLst>
                                    <p:set>
                                      <p:cBhvr>
                                        <p:cTn id="26" fill="hold"/>
                                        <p:tgtEl>
                                          <p:spTgt spid="175"/>
                                        </p:tgtEl>
                                        <p:attrNameLst>
                                          <p:attrName>style.visibility</p:attrName>
                                        </p:attrNameLst>
                                      </p:cBhvr>
                                      <p:to>
                                        <p:strVal val="visible"/>
                                      </p:to>
                                    </p:set>
                                    <p:animEffect filter="wipe(down)" transition="in">
                                      <p:cBhvr>
                                        <p:cTn id="27" dur="2500"/>
                                        <p:tgtEl>
                                          <p:spTgt spid="1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3"/>
      <p:bldP build="p" bldLvl="5" animBg="1" rev="0" advAuto="0" spid="171" grpId="1"/>
      <p:bldP build="whole" bldLvl="1" animBg="1" rev="0" advAuto="0" spid="172" grpId="2"/>
      <p:bldP build="whole" bldLvl="1" animBg="1" rev="0" advAuto="0" spid="175" grpId="4"/>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body" idx="13"/>
          </p:nvPr>
        </p:nvSpPr>
        <p:spPr>
          <a:xfrm>
            <a:off x="3530416" y="1368365"/>
            <a:ext cx="6705601" cy="7277101"/>
          </a:xfrm>
          <a:prstGeom prst="rect">
            <a:avLst/>
          </a:prstGeom>
        </p:spPr>
        <p:txBody>
          <a:bodyPr/>
          <a:lstStyle/>
          <a:p>
            <a:pPr algn="ctr"/>
            <a:r>
              <a:t>"Better to light a candle than to curse the darkness"</a:t>
            </a:r>
          </a:p>
          <a:p>
            <a:pPr algn="ctr"/>
          </a:p>
          <a:p>
            <a:pPr algn="ctr"/>
            <a:r>
              <a:t>Emily Dickinson</a:t>
            </a:r>
          </a:p>
        </p:txBody>
      </p:sp>
      <p:sp>
        <p:nvSpPr>
          <p:cNvPr id="178" name="Shape 178"/>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177"/>
                                        </p:tgtEl>
                                        <p:attrNameLst>
                                          <p:attrName>style.visibility</p:attrName>
                                        </p:attrNameLst>
                                      </p:cBhvr>
                                      <p:to>
                                        <p:strVal val="visible"/>
                                      </p:to>
                                    </p:set>
                                    <p:animEffect filter="wipe(left)" transition="in">
                                      <p:cBhvr>
                                        <p:cTn id="7" dur="25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xfrm>
            <a:off x="1886728" y="1149949"/>
            <a:ext cx="9231343" cy="3930001"/>
          </a:xfrm>
          <a:prstGeom prst="rect">
            <a:avLst/>
          </a:prstGeom>
        </p:spPr>
        <p:txBody>
          <a:bodyPr/>
          <a:lstStyle/>
          <a:p>
            <a:pPr algn="ctr" defTabSz="315468">
              <a:spcBef>
                <a:spcPts val="1500"/>
              </a:spcBef>
              <a:defRPr sz="3240"/>
            </a:pPr>
            <a:r>
              <a:t>This proverb says that whenever we have some difficulty in life we should try to overcome the difficulty rather than to curse the difficulty. Darkness is a bad thing because we can't see anything in the dark but just by cursing the dark we will not get light, so if we want the light we better get up and light a candle. </a:t>
            </a:r>
          </a:p>
          <a:p>
            <a:pPr algn="ctr" defTabSz="315468">
              <a:spcBef>
                <a:spcPts val="1500"/>
              </a:spcBef>
              <a:defRPr sz="3240"/>
            </a:pPr>
            <a:r>
              <a:t>It's perfect for Katherine's situation, in fact she decides to move on, try to start a new life somewhere else and try to find a new 'light'.</a:t>
            </a:r>
          </a:p>
        </p:txBody>
      </p:sp>
      <p:sp>
        <p:nvSpPr>
          <p:cNvPr id="181" name="Shape 181"/>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2" name="ED01B957-01BD-4DB7-BAA0-ABC251560344-L0-001.jpeg"/>
          <p:cNvPicPr>
            <a:picLocks noChangeAspect="1"/>
          </p:cNvPicPr>
          <p:nvPr/>
        </p:nvPicPr>
        <p:blipFill>
          <a:blip r:embed="rId2">
            <a:extLst/>
          </a:blip>
          <a:srcRect l="0" t="8190" r="0" b="2934"/>
          <a:stretch>
            <a:fillRect/>
          </a:stretch>
        </p:blipFill>
        <p:spPr>
          <a:xfrm rot="21598530">
            <a:off x="2819048" y="5222269"/>
            <a:ext cx="7045322" cy="414917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 y="0"/>
                </a:moveTo>
                <a:lnTo>
                  <a:pt x="0" y="10161"/>
                </a:lnTo>
                <a:lnTo>
                  <a:pt x="1" y="21584"/>
                </a:lnTo>
                <a:lnTo>
                  <a:pt x="21600" y="21600"/>
                </a:lnTo>
                <a:lnTo>
                  <a:pt x="21598" y="16"/>
                </a:lnTo>
                <a:lnTo>
                  <a:pt x="3" y="0"/>
                </a:lnTo>
                <a:close/>
              </a:path>
            </a:pathLst>
          </a:cu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80"/>
                                        </p:tgtEl>
                                        <p:attrNameLst>
                                          <p:attrName>style.visibility</p:attrName>
                                        </p:attrNameLst>
                                      </p:cBhvr>
                                      <p:to>
                                        <p:strVal val="visible"/>
                                      </p:to>
                                    </p:set>
                                    <p:anim calcmode="lin" valueType="num">
                                      <p:cBhvr>
                                        <p:cTn id="7" dur="2000" fill="hold"/>
                                        <p:tgtEl>
                                          <p:spTgt spid="180"/>
                                        </p:tgtEl>
                                        <p:attrNameLst>
                                          <p:attrName>ppt_w</p:attrName>
                                        </p:attrNameLst>
                                      </p:cBhvr>
                                      <p:tavLst>
                                        <p:tav tm="0">
                                          <p:val>
                                            <p:fltVal val="0"/>
                                          </p:val>
                                        </p:tav>
                                        <p:tav tm="100000">
                                          <p:val>
                                            <p:strVal val="#ppt_w"/>
                                          </p:val>
                                        </p:tav>
                                      </p:tavLst>
                                    </p:anim>
                                    <p:anim calcmode="lin" valueType="num">
                                      <p:cBhvr>
                                        <p:cTn id="8" dur="2000" fill="hold"/>
                                        <p:tgtEl>
                                          <p:spTgt spid="180"/>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Class="entr" nodeType="afterEffect" presetSubtype="0" presetID="1" grpId="2" fill="hold">
                                  <p:stCondLst>
                                    <p:cond delay="0"/>
                                  </p:stCondLst>
                                  <p:iterate type="el" backwards="0">
                                    <p:tmAbs val="0"/>
                                  </p:iterate>
                                  <p:childTnLst>
                                    <p:set>
                                      <p:cBhvr>
                                        <p:cTn id="11" fill="hold"/>
                                        <p:tgtEl>
                                          <p:spTgt spid="18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0" grpId="1"/>
      <p:bldP build="whole" bldLvl="1" animBg="1" rev="0" advAuto="0" spid="182"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body" idx="13"/>
          </p:nvPr>
        </p:nvSpPr>
        <p:spPr>
          <a:prstGeom prst="rect">
            <a:avLst/>
          </a:prstGeom>
        </p:spPr>
        <p:txBody>
          <a:bodyPr/>
          <a:lstStyle/>
          <a:p>
            <a:pPr/>
            <a:r>
              <a:t>Tears in heaven - Eric Clapton </a:t>
            </a:r>
          </a:p>
        </p:txBody>
      </p:sp>
      <p:pic>
        <p:nvPicPr>
          <p:cNvPr id="185" name="EBF3E357-CCEB-4231-9D58-36C37B437F4B-L0-001.jpeg"/>
          <p:cNvPicPr>
            <a:picLocks noChangeAspect="1"/>
          </p:cNvPicPr>
          <p:nvPr>
            <p:ph type="pic" idx="14"/>
          </p:nvPr>
        </p:nvPicPr>
        <p:blipFill>
          <a:blip r:embed="rId2">
            <a:extLst/>
          </a:blip>
          <a:srcRect l="7455" t="0" r="7455" b="0"/>
          <a:stretch>
            <a:fillRect/>
          </a:stretch>
        </p:blipFill>
        <p:spPr>
          <a:xfrm>
            <a:off x="406400" y="1536700"/>
            <a:ext cx="5486400" cy="7797800"/>
          </a:xfrm>
          <a:prstGeom prst="rect">
            <a:avLst/>
          </a:prstGeom>
        </p:spPr>
      </p:pic>
      <p:sp>
        <p:nvSpPr>
          <p:cNvPr id="186" name="Shape 186"/>
          <p:cNvSpPr/>
          <p:nvPr>
            <p:ph type="title"/>
          </p:nvPr>
        </p:nvSpPr>
        <p:spPr>
          <a:xfrm>
            <a:off x="6033720" y="1536700"/>
            <a:ext cx="6299201" cy="723900"/>
          </a:xfrm>
          <a:prstGeom prst="rect">
            <a:avLst/>
          </a:prstGeom>
        </p:spPr>
        <p:txBody>
          <a:bodyPr/>
          <a:lstStyle/>
          <a:p>
            <a:pPr defTabSz="233679">
              <a:spcBef>
                <a:spcPts val="1100"/>
              </a:spcBef>
              <a:defRPr sz="2400"/>
            </a:pPr>
            <a:r>
              <a:t>https://youtu.be/JxPj3GAYYZ0</a:t>
            </a:r>
          </a:p>
          <a:p>
            <a:pPr defTabSz="233679">
              <a:spcBef>
                <a:spcPts val="1100"/>
              </a:spcBef>
              <a:defRPr sz="2400"/>
            </a:pPr>
            <a:r>
              <a:rPr u="sng">
                <a:hlinkClick r:id="rId3" invalidUrl="" action="" tgtFrame="" tooltip="" history="1" highlightClick="0" endSnd="0"/>
              </a:rPr>
              <a:t>https://youtu.be/JxPj3GAYYZ0</a:t>
            </a:r>
          </a:p>
        </p:txBody>
      </p:sp>
      <p:sp>
        <p:nvSpPr>
          <p:cNvPr id="187" name="Shape 187"/>
          <p:cNvSpPr/>
          <p:nvPr>
            <p:ph type="body" sz="half" idx="1"/>
          </p:nvPr>
        </p:nvSpPr>
        <p:spPr>
          <a:xfrm>
            <a:off x="6164019" y="2418401"/>
            <a:ext cx="6299201" cy="6916099"/>
          </a:xfrm>
          <a:prstGeom prst="rect">
            <a:avLst/>
          </a:prstGeom>
        </p:spPr>
        <p:txBody>
          <a:bodyPr/>
          <a:lstStyle>
            <a:lvl1pPr marL="440055" indent="-440055" defTabSz="578358">
              <a:spcBef>
                <a:spcPts val="2700"/>
              </a:spcBef>
              <a:defRPr sz="2772"/>
            </a:lvl1pPr>
          </a:lstStyle>
          <a:p>
            <a:pPr/>
            <a:r>
              <a:t>Everybody knows that this song is a masterpiece. Also this one could be used as soundtrack to describe how Katherine feels after that indescribable event that changes her life forever. The part where Eric Clapton sings 'Would you know my name if I saw you in heaven? Would it be the same if I saw you in heaven? I must be strong and carry on cause I know I don't belong here in heaven' could be exactly what the girl would say to her sister if she saw her maybe in a dream.</a:t>
            </a:r>
          </a:p>
        </p:txBody>
      </p:sp>
      <p:sp>
        <p:nvSpPr>
          <p:cNvPr id="188" name="Shape 188"/>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lt" backwards="0">
                                    <p:tmAbs val="100"/>
                                  </p:iterate>
                                  <p:childTnLst>
                                    <p:set>
                                      <p:cBhvr>
                                        <p:cTn id="6" fill="hold"/>
                                        <p:tgtEl>
                                          <p:spTgt spid="184">
                                            <p:bg/>
                                          </p:spTgt>
                                        </p:tgtEl>
                                        <p:attrNameLst>
                                          <p:attrName>style.visibility</p:attrName>
                                        </p:attrNameLst>
                                      </p:cBhvr>
                                      <p:to>
                                        <p:strVal val="visible"/>
                                      </p:to>
                                    </p:set>
                                  </p:childTnLst>
                                </p:cTn>
                              </p:par>
                              <p:par>
                                <p:cTn id="7" presetClass="entr" nodeType="withEffect" presetSubtype="0" presetID="1" grpId="1" fill="hold">
                                  <p:stCondLst>
                                    <p:cond delay="0"/>
                                  </p:stCondLst>
                                  <p:iterate type="lt" backwards="0">
                                    <p:tmAbs val="100"/>
                                  </p:iterate>
                                  <p:childTnLst>
                                    <p:set>
                                      <p:cBhvr>
                                        <p:cTn id="8" fill="hold"/>
                                        <p:tgtEl>
                                          <p:spTgt spid="184">
                                            <p:txEl>
                                              <p:pRg st="0" end="0"/>
                                            </p:txEl>
                                          </p:spTgt>
                                        </p:tgtEl>
                                        <p:attrNameLst>
                                          <p:attrName>style.visibility</p:attrName>
                                        </p:attrNameLst>
                                      </p:cBhvr>
                                      <p:to>
                                        <p:strVal val="visible"/>
                                      </p:to>
                                    </p:set>
                                  </p:childTnLst>
                                </p:cTn>
                              </p:par>
                            </p:childTnLst>
                          </p:cTn>
                        </p:par>
                        <p:par>
                          <p:cTn id="9" fill="hold">
                            <p:stCondLst>
                              <p:cond delay="0"/>
                            </p:stCondLst>
                            <p:childTnLst>
                              <p:par>
                                <p:cTn id="10" presetClass="entr" nodeType="afterEffect" presetSubtype="5" presetID="19" grpId="2" fill="hold">
                                  <p:stCondLst>
                                    <p:cond delay="0"/>
                                  </p:stCondLst>
                                  <p:iterate type="el" backwards="0">
                                    <p:tmAbs val="0"/>
                                  </p:iterate>
                                  <p:childTnLst>
                                    <p:set>
                                      <p:cBhvr>
                                        <p:cTn id="11" fill="hold"/>
                                        <p:tgtEl>
                                          <p:spTgt spid="185"/>
                                        </p:tgtEl>
                                        <p:attrNameLst>
                                          <p:attrName>style.visibility</p:attrName>
                                        </p:attrNameLst>
                                      </p:cBhvr>
                                      <p:to>
                                        <p:strVal val="visible"/>
                                      </p:to>
                                    </p:set>
                                    <p:anim calcmode="lin" valueType="num">
                                      <p:cBhvr>
                                        <p:cTn id="12" dur="1000" fill="hold"/>
                                        <p:tgtEl>
                                          <p:spTgt spid="185"/>
                                        </p:tgtEl>
                                        <p:attrNameLst>
                                          <p:attrName>ppt_w</p:attrName>
                                        </p:attrNameLst>
                                      </p:cBhvr>
                                      <p:tavLst>
                                        <p:tav tm="0">
                                          <p:val>
                                            <p:strVal val="#ppt_w"/>
                                          </p:val>
                                        </p:tav>
                                        <p:tav tm="100000">
                                          <p:val>
                                            <p:strVal val="#ppt_w"/>
                                          </p:val>
                                        </p:tav>
                                      </p:tavLst>
                                    </p:anim>
                                    <p:anim calcmode="lin" valueType="num">
                                      <p:cBhvr>
                                        <p:cTn id="13" dur="1000" fill="hold"/>
                                        <p:tgtEl>
                                          <p:spTgt spid="185"/>
                                        </p:tgtEl>
                                        <p:attrNameLst>
                                          <p:attrName>ppt_h</p:attrName>
                                        </p:attrNameLst>
                                      </p:cBhvr>
                                      <p:tavLst>
                                        <p:tav tm="0" fmla="#ppt_h*sin(2.5*pi*$)">
                                          <p:val>
                                            <p:fltVal val="0"/>
                                          </p:val>
                                        </p:tav>
                                        <p:tav tm="100000">
                                          <p:val>
                                            <p:fltVal val="1"/>
                                          </p:val>
                                        </p:tav>
                                      </p:tavLst>
                                    </p:anim>
                                  </p:childTnLst>
                                </p:cTn>
                              </p:par>
                            </p:childTnLst>
                          </p:cTn>
                        </p:par>
                        <p:par>
                          <p:cTn id="14" fill="hold">
                            <p:stCondLst>
                              <p:cond delay="1000"/>
                            </p:stCondLst>
                            <p:childTnLst>
                              <p:par>
                                <p:cTn id="15" presetClass="entr" nodeType="afterEffect" presetSubtype="0" presetID="1" grpId="3" fill="hold">
                                  <p:stCondLst>
                                    <p:cond delay="0"/>
                                  </p:stCondLst>
                                  <p:iterate type="el" backwards="0">
                                    <p:tmAbs val="0"/>
                                  </p:iterate>
                                  <p:childTnLst>
                                    <p:set>
                                      <p:cBhvr>
                                        <p:cTn id="16" fill="hold"/>
                                        <p:tgtEl>
                                          <p:spTgt spid="186"/>
                                        </p:tgtEl>
                                        <p:attrNameLst>
                                          <p:attrName>style.visibility</p:attrName>
                                        </p:attrNameLst>
                                      </p:cBhvr>
                                      <p:to>
                                        <p:strVal val="visible"/>
                                      </p:to>
                                    </p:set>
                                  </p:childTnLst>
                                </p:cTn>
                              </p:par>
                            </p:childTnLst>
                          </p:cTn>
                        </p:par>
                        <p:par>
                          <p:cTn id="17" fill="hold">
                            <p:stCondLst>
                              <p:cond delay="1000"/>
                            </p:stCondLst>
                            <p:childTnLst>
                              <p:par>
                                <p:cTn id="18" presetClass="entr" nodeType="afterEffect" presetSubtype="32" presetID="4" grpId="4" fill="hold">
                                  <p:stCondLst>
                                    <p:cond delay="0"/>
                                  </p:stCondLst>
                                  <p:iterate type="el" backwards="0">
                                    <p:tmAbs val="0"/>
                                  </p:iterate>
                                  <p:childTnLst>
                                    <p:set>
                                      <p:cBhvr>
                                        <p:cTn id="19" fill="hold"/>
                                        <p:tgtEl>
                                          <p:spTgt spid="187"/>
                                        </p:tgtEl>
                                        <p:attrNameLst>
                                          <p:attrName>style.visibility</p:attrName>
                                        </p:attrNameLst>
                                      </p:cBhvr>
                                      <p:to>
                                        <p:strVal val="visible"/>
                                      </p:to>
                                    </p:set>
                                    <p:animEffect filter="box(out)" transition="in">
                                      <p:cBhvr>
                                        <p:cTn id="20" dur="10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5" grpId="2"/>
      <p:bldP build="whole" bldLvl="1" animBg="1" rev="0" advAuto="0" spid="187" grpId="4"/>
      <p:bldP build="whole" bldLvl="1" animBg="1" rev="0" advAuto="0" spid="186" grpId="3"/>
      <p:bldP build="p" bldLvl="5" animBg="1" rev="0" advAuto="0" spid="184"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0" name="Shape 190"/>
          <p:cNvSpPr/>
          <p:nvPr>
            <p:ph type="body" idx="13"/>
          </p:nvPr>
        </p:nvSpPr>
        <p:spPr>
          <a:prstGeom prst="rect">
            <a:avLst/>
          </a:prstGeom>
        </p:spPr>
        <p:txBody>
          <a:bodyPr/>
          <a:lstStyle/>
          <a:p>
            <a:pPr/>
            <a:r>
              <a:t>Count on me - Bruno Mars </a:t>
            </a:r>
          </a:p>
        </p:txBody>
      </p:sp>
      <p:pic>
        <p:nvPicPr>
          <p:cNvPr id="191" name="898419B4-6382-4BFB-87C6-B01241BB3370-L0-001.jpeg"/>
          <p:cNvPicPr>
            <a:picLocks noChangeAspect="1"/>
          </p:cNvPicPr>
          <p:nvPr>
            <p:ph type="pic" idx="14"/>
          </p:nvPr>
        </p:nvPicPr>
        <p:blipFill>
          <a:blip r:embed="rId2">
            <a:extLst/>
          </a:blip>
          <a:srcRect l="0" t="2313" r="0" b="2313"/>
          <a:stretch>
            <a:fillRect/>
          </a:stretch>
        </p:blipFill>
        <p:spPr>
          <a:prstGeom prst="rect">
            <a:avLst/>
          </a:prstGeom>
        </p:spPr>
      </p:pic>
      <p:sp>
        <p:nvSpPr>
          <p:cNvPr id="192" name="Shape 192"/>
          <p:cNvSpPr/>
          <p:nvPr>
            <p:ph type="title"/>
          </p:nvPr>
        </p:nvSpPr>
        <p:spPr>
          <a:prstGeom prst="rect">
            <a:avLst/>
          </a:prstGeom>
        </p:spPr>
        <p:txBody>
          <a:bodyPr/>
          <a:lstStyle/>
          <a:p>
            <a:pPr defTabSz="233679">
              <a:spcBef>
                <a:spcPts val="1100"/>
              </a:spcBef>
              <a:defRPr sz="2400"/>
            </a:pPr>
            <a:r>
              <a:t>https://youtu.be/4JNtAtGGNRU</a:t>
            </a:r>
          </a:p>
          <a:p>
            <a:pPr defTabSz="233679">
              <a:spcBef>
                <a:spcPts val="1100"/>
              </a:spcBef>
              <a:defRPr sz="2400"/>
            </a:pPr>
            <a:r>
              <a:rPr u="sng">
                <a:hlinkClick r:id="rId3" invalidUrl="" action="" tgtFrame="" tooltip="" history="1" highlightClick="0" endSnd="0"/>
              </a:rPr>
              <a:t>https://youtu.be/4JNtAtGGNRU</a:t>
            </a:r>
          </a:p>
        </p:txBody>
      </p:sp>
      <p:sp>
        <p:nvSpPr>
          <p:cNvPr id="193" name="Shape 193"/>
          <p:cNvSpPr/>
          <p:nvPr>
            <p:ph type="body" sz="half" idx="1"/>
          </p:nvPr>
        </p:nvSpPr>
        <p:spPr>
          <a:prstGeom prst="rect">
            <a:avLst/>
          </a:prstGeom>
        </p:spPr>
        <p:txBody>
          <a:bodyPr/>
          <a:lstStyle>
            <a:lvl1pPr marL="386715" indent="-386715" defTabSz="508254">
              <a:spcBef>
                <a:spcPts val="2400"/>
              </a:spcBef>
              <a:defRPr sz="2436"/>
            </a:lvl1pPr>
          </a:lstStyle>
          <a:p>
            <a:pPr/>
            <a:r>
              <a:t>This one could perfectly describe the beginning of the friendship between Katherine and Alice (ONLY the beginning!). The lyrics is precious, most of all i believe that 'If you ever find yourself stuck in the middle of the sea, I'll sail the world to fin you; if you ever find yourself lost in the dark and you can't see, I'll be the light to guide you[...]you can count on me like 1, 2, 3 and I'll be there' could absolutely be what Alice said to Katherine when she pretended to be her friend and be the one who "saved" her from her loneliness. </a:t>
            </a:r>
          </a:p>
        </p:txBody>
      </p:sp>
      <p:sp>
        <p:nvSpPr>
          <p:cNvPr id="194" name="Shape 194"/>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9" presetID="15" grpId="1" fill="hold">
                                  <p:stCondLst>
                                    <p:cond delay="0"/>
                                  </p:stCondLst>
                                  <p:iterate type="el" backwards="0">
                                    <p:tmAbs val="0"/>
                                  </p:iterate>
                                  <p:childTnLst>
                                    <p:set>
                                      <p:cBhvr>
                                        <p:cTn id="6" fill="hold"/>
                                        <p:tgtEl>
                                          <p:spTgt spid="190"/>
                                        </p:tgtEl>
                                        <p:attrNameLst>
                                          <p:attrName>style.visibility</p:attrName>
                                        </p:attrNameLst>
                                      </p:cBhvr>
                                      <p:to>
                                        <p:strVal val="visible"/>
                                      </p:to>
                                    </p:set>
                                    <p:anim calcmode="lin" valueType="num">
                                      <p:cBhvr>
                                        <p:cTn id="7" dur="1750" fill="hold"/>
                                        <p:tgtEl>
                                          <p:spTgt spid="190"/>
                                        </p:tgtEl>
                                        <p:attrNameLst>
                                          <p:attrName>ppt_w</p:attrName>
                                        </p:attrNameLst>
                                      </p:cBhvr>
                                      <p:tavLst>
                                        <p:tav tm="0">
                                          <p:val>
                                            <p:fltVal val="0"/>
                                          </p:val>
                                        </p:tav>
                                        <p:tav tm="100000">
                                          <p:val>
                                            <p:strVal val="#ppt_w"/>
                                          </p:val>
                                        </p:tav>
                                      </p:tavLst>
                                    </p:anim>
                                    <p:anim calcmode="lin" valueType="num">
                                      <p:cBhvr>
                                        <p:cTn id="8" dur="1750" fill="hold"/>
                                        <p:tgtEl>
                                          <p:spTgt spid="190"/>
                                        </p:tgtEl>
                                        <p:attrNameLst>
                                          <p:attrName>ppt_h</p:attrName>
                                        </p:attrNameLst>
                                      </p:cBhvr>
                                      <p:tavLst>
                                        <p:tav tm="0">
                                          <p:val>
                                            <p:fltVal val="0"/>
                                          </p:val>
                                        </p:tav>
                                        <p:tav tm="100000">
                                          <p:val>
                                            <p:strVal val="#ppt_h"/>
                                          </p:val>
                                        </p:tav>
                                      </p:tavLst>
                                    </p:anim>
                                    <p:anim calcmode="lin" valueType="num">
                                      <p:cBhvr>
                                        <p:cTn id="9" dur="1750" fill="hold"/>
                                        <p:tgtEl>
                                          <p:spTgt spid="190"/>
                                        </p:tgtEl>
                                        <p:attrNameLst>
                                          <p:attrName>ppt_x</p:attrName>
                                        </p:attrNameLst>
                                      </p:cBhvr>
                                      <p:tavLst>
                                        <p:tav tm="0" fmla="#ppt_x+(cos(-2*pi*(1-$))*-#ppt_x-sin(-2*pi*(1-$))*(1-#ppt_y))*(1-$)">
                                          <p:val>
                                            <p:fltVal val="0"/>
                                          </p:val>
                                        </p:tav>
                                        <p:tav tm="100000">
                                          <p:val>
                                            <p:fltVal val="1"/>
                                          </p:val>
                                        </p:tav>
                                      </p:tavLst>
                                    </p:anim>
                                    <p:anim calcmode="lin" valueType="num">
                                      <p:cBhvr>
                                        <p:cTn id="10" dur="1750" fill="hold"/>
                                        <p:tgtEl>
                                          <p:spTgt spid="19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750"/>
                            </p:stCondLst>
                            <p:childTnLst>
                              <p:par>
                                <p:cTn id="12" presetClass="entr" nodeType="afterEffect" presetSubtype="9" presetID="15" grpId="2" fill="hold">
                                  <p:stCondLst>
                                    <p:cond delay="0"/>
                                  </p:stCondLst>
                                  <p:iterate type="el" backwards="0">
                                    <p:tmAbs val="0"/>
                                  </p:iterate>
                                  <p:childTnLst>
                                    <p:set>
                                      <p:cBhvr>
                                        <p:cTn id="13" fill="hold"/>
                                        <p:tgtEl>
                                          <p:spTgt spid="192"/>
                                        </p:tgtEl>
                                        <p:attrNameLst>
                                          <p:attrName>style.visibility</p:attrName>
                                        </p:attrNameLst>
                                      </p:cBhvr>
                                      <p:to>
                                        <p:strVal val="visible"/>
                                      </p:to>
                                    </p:set>
                                    <p:anim calcmode="lin" valueType="num">
                                      <p:cBhvr>
                                        <p:cTn id="14" dur="1500" fill="hold"/>
                                        <p:tgtEl>
                                          <p:spTgt spid="192"/>
                                        </p:tgtEl>
                                        <p:attrNameLst>
                                          <p:attrName>ppt_w</p:attrName>
                                        </p:attrNameLst>
                                      </p:cBhvr>
                                      <p:tavLst>
                                        <p:tav tm="0">
                                          <p:val>
                                            <p:fltVal val="0"/>
                                          </p:val>
                                        </p:tav>
                                        <p:tav tm="100000">
                                          <p:val>
                                            <p:strVal val="#ppt_w"/>
                                          </p:val>
                                        </p:tav>
                                      </p:tavLst>
                                    </p:anim>
                                    <p:anim calcmode="lin" valueType="num">
                                      <p:cBhvr>
                                        <p:cTn id="15" dur="1500" fill="hold"/>
                                        <p:tgtEl>
                                          <p:spTgt spid="192"/>
                                        </p:tgtEl>
                                        <p:attrNameLst>
                                          <p:attrName>ppt_h</p:attrName>
                                        </p:attrNameLst>
                                      </p:cBhvr>
                                      <p:tavLst>
                                        <p:tav tm="0">
                                          <p:val>
                                            <p:fltVal val="0"/>
                                          </p:val>
                                        </p:tav>
                                        <p:tav tm="100000">
                                          <p:val>
                                            <p:strVal val="#ppt_h"/>
                                          </p:val>
                                        </p:tav>
                                      </p:tavLst>
                                    </p:anim>
                                    <p:anim calcmode="lin" valueType="num">
                                      <p:cBhvr>
                                        <p:cTn id="16" dur="1500" fill="hold"/>
                                        <p:tgtEl>
                                          <p:spTgt spid="192"/>
                                        </p:tgtEl>
                                        <p:attrNameLst>
                                          <p:attrName>ppt_x</p:attrName>
                                        </p:attrNameLst>
                                      </p:cBhvr>
                                      <p:tavLst>
                                        <p:tav tm="0" fmla="#ppt_x+(cos(-2*pi*(1-$))*-#ppt_x-sin(-2*pi*(1-$))*(1-#ppt_y))*(1-$)">
                                          <p:val>
                                            <p:fltVal val="0"/>
                                          </p:val>
                                        </p:tav>
                                        <p:tav tm="100000">
                                          <p:val>
                                            <p:fltVal val="1"/>
                                          </p:val>
                                        </p:tav>
                                      </p:tavLst>
                                    </p:anim>
                                    <p:anim calcmode="lin" valueType="num">
                                      <p:cBhvr>
                                        <p:cTn id="17" dur="1500" fill="hold"/>
                                        <p:tgtEl>
                                          <p:spTgt spid="192"/>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3250"/>
                            </p:stCondLst>
                            <p:childTnLst>
                              <p:par>
                                <p:cTn id="19" presetClass="entr" nodeType="afterEffect" presetSubtype="9" presetID="15" grpId="3" fill="hold">
                                  <p:stCondLst>
                                    <p:cond delay="0"/>
                                  </p:stCondLst>
                                  <p:iterate type="el" backwards="0">
                                    <p:tmAbs val="0"/>
                                  </p:iterate>
                                  <p:childTnLst>
                                    <p:set>
                                      <p:cBhvr>
                                        <p:cTn id="20" fill="hold"/>
                                        <p:tgtEl>
                                          <p:spTgt spid="193"/>
                                        </p:tgtEl>
                                        <p:attrNameLst>
                                          <p:attrName>style.visibility</p:attrName>
                                        </p:attrNameLst>
                                      </p:cBhvr>
                                      <p:to>
                                        <p:strVal val="visible"/>
                                      </p:to>
                                    </p:set>
                                    <p:anim calcmode="lin" valueType="num">
                                      <p:cBhvr>
                                        <p:cTn id="21" dur="1500" fill="hold"/>
                                        <p:tgtEl>
                                          <p:spTgt spid="193"/>
                                        </p:tgtEl>
                                        <p:attrNameLst>
                                          <p:attrName>ppt_w</p:attrName>
                                        </p:attrNameLst>
                                      </p:cBhvr>
                                      <p:tavLst>
                                        <p:tav tm="0">
                                          <p:val>
                                            <p:fltVal val="0"/>
                                          </p:val>
                                        </p:tav>
                                        <p:tav tm="100000">
                                          <p:val>
                                            <p:strVal val="#ppt_w"/>
                                          </p:val>
                                        </p:tav>
                                      </p:tavLst>
                                    </p:anim>
                                    <p:anim calcmode="lin" valueType="num">
                                      <p:cBhvr>
                                        <p:cTn id="22" dur="1500" fill="hold"/>
                                        <p:tgtEl>
                                          <p:spTgt spid="193"/>
                                        </p:tgtEl>
                                        <p:attrNameLst>
                                          <p:attrName>ppt_h</p:attrName>
                                        </p:attrNameLst>
                                      </p:cBhvr>
                                      <p:tavLst>
                                        <p:tav tm="0">
                                          <p:val>
                                            <p:fltVal val="0"/>
                                          </p:val>
                                        </p:tav>
                                        <p:tav tm="100000">
                                          <p:val>
                                            <p:strVal val="#ppt_h"/>
                                          </p:val>
                                        </p:tav>
                                      </p:tavLst>
                                    </p:anim>
                                    <p:anim calcmode="lin" valueType="num">
                                      <p:cBhvr>
                                        <p:cTn id="23" dur="1500" fill="hold"/>
                                        <p:tgtEl>
                                          <p:spTgt spid="193"/>
                                        </p:tgtEl>
                                        <p:attrNameLst>
                                          <p:attrName>ppt_x</p:attrName>
                                        </p:attrNameLst>
                                      </p:cBhvr>
                                      <p:tavLst>
                                        <p:tav tm="0" fmla="#ppt_x+(cos(-2*pi*(1-$))*-#ppt_x-sin(-2*pi*(1-$))*(1-#ppt_y))*(1-$)">
                                          <p:val>
                                            <p:fltVal val="0"/>
                                          </p:val>
                                        </p:tav>
                                        <p:tav tm="100000">
                                          <p:val>
                                            <p:fltVal val="1"/>
                                          </p:val>
                                        </p:tav>
                                      </p:tavLst>
                                    </p:anim>
                                    <p:anim calcmode="lin" valueType="num">
                                      <p:cBhvr>
                                        <p:cTn id="24" dur="1500" fill="hold"/>
                                        <p:tgtEl>
                                          <p:spTgt spid="193"/>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4750"/>
                            </p:stCondLst>
                            <p:childTnLst>
                              <p:par>
                                <p:cTn id="26" presetClass="entr" nodeType="afterEffect" presetID="10" grpId="4" fill="hold">
                                  <p:stCondLst>
                                    <p:cond delay="0"/>
                                  </p:stCondLst>
                                  <p:iterate type="el" backwards="0">
                                    <p:tmAbs val="0"/>
                                  </p:iterate>
                                  <p:childTnLst>
                                    <p:set>
                                      <p:cBhvr>
                                        <p:cTn id="27" fill="hold"/>
                                        <p:tgtEl>
                                          <p:spTgt spid="191"/>
                                        </p:tgtEl>
                                        <p:attrNameLst>
                                          <p:attrName>style.visibility</p:attrName>
                                        </p:attrNameLst>
                                      </p:cBhvr>
                                      <p:to>
                                        <p:strVal val="visible"/>
                                      </p:to>
                                    </p:set>
                                    <p:animEffect filter="fade" transition="in">
                                      <p:cBhvr>
                                        <p:cTn id="28" dur="2000"/>
                                        <p:tgtEl>
                                          <p:spTgt spid="1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0" grpId="1"/>
      <p:bldP build="whole" bldLvl="1" animBg="1" rev="0" advAuto="0" spid="193" grpId="3"/>
      <p:bldP build="whole" bldLvl="1" animBg="1" rev="0" advAuto="0" spid="191" grpId="4"/>
      <p:bldP build="whole" bldLvl="1" animBg="1" rev="0" advAuto="0" spid="192" grpId="2"/>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body" idx="13"/>
          </p:nvPr>
        </p:nvSpPr>
        <p:spPr>
          <a:xfrm>
            <a:off x="3077815" y="660400"/>
            <a:ext cx="8124005" cy="8472932"/>
          </a:xfrm>
          <a:prstGeom prst="rect">
            <a:avLst/>
          </a:prstGeom>
        </p:spPr>
        <p:txBody>
          <a:bodyPr/>
          <a:lstStyle>
            <a:lvl1pPr algn="ctr"/>
          </a:lstStyle>
          <a:p>
            <a:pPr/>
            <a:r>
              <a:t>"this is what happens: you tell your friends your most personal secrets and they use them against you"</a:t>
            </a:r>
          </a:p>
        </p:txBody>
      </p:sp>
      <p:sp>
        <p:nvSpPr>
          <p:cNvPr id="197" name="Shape 197"/>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6" grpId="1" fill="hold">
                                  <p:stCondLst>
                                    <p:cond delay="0"/>
                                  </p:stCondLst>
                                  <p:iterate type="lt" backwards="0">
                                    <p:tmAbs val="0"/>
                                  </p:iterate>
                                  <p:childTnLst>
                                    <p:set>
                                      <p:cBhvr>
                                        <p:cTn id="6" fill="hold"/>
                                        <p:tgtEl>
                                          <p:spTgt spid="196"/>
                                        </p:tgtEl>
                                        <p:attrNameLst>
                                          <p:attrName>style.visibility</p:attrName>
                                        </p:attrNameLst>
                                      </p:cBhvr>
                                      <p:to>
                                        <p:strVal val="visible"/>
                                      </p:to>
                                    </p:set>
                                    <p:animEffect filter="wipe(down)" transition="in">
                                      <p:cBhvr>
                                        <p:cTn id="7" dur="580">
                                          <p:stCondLst>
                                            <p:cond delay="0"/>
                                          </p:stCondLst>
                                        </p:cTn>
                                        <p:tgtEl>
                                          <p:spTgt spid="196"/>
                                        </p:tgtEl>
                                      </p:cBhvr>
                                    </p:animEffect>
                                    <p:anim calcmode="lin" valueType="num">
                                      <p:cBhvr>
                                        <p:cTn id="8" dur="1822" fill="hold" tmFilter="0,0; 0.14,0.36; 0.43,0.73; 0.71,0.91; 1.0,1.0">
                                          <p:stCondLst>
                                            <p:cond delay="0"/>
                                          </p:stCondLst>
                                        </p:cTn>
                                        <p:tgtEl>
                                          <p:spTgt spid="196"/>
                                        </p:tgtEl>
                                        <p:attrNameLst>
                                          <p:attrName>ppt_x</p:attrName>
                                        </p:attrNameLst>
                                      </p:cBhvr>
                                      <p:tavLst>
                                        <p:tav tm="0">
                                          <p:val>
                                            <p:strVal val="#ppt_x-0.25"/>
                                          </p:val>
                                        </p:tav>
                                        <p:tav tm="100000">
                                          <p:val>
                                            <p:strVal val="#ppt_x"/>
                                          </p:val>
                                        </p:tav>
                                      </p:tavLst>
                                    </p:anim>
                                    <p:anim calcmode="lin" valueType="num">
                                      <p:cBhvr>
                                        <p:cTn id="9" dur="664" fill="hold" tmFilter="0.0,0.0; 0.25,0.07; 0.50,0.2; 0.75,0.467; 1.0,1.0">
                                          <p:stCondLst>
                                            <p:cond delay="0"/>
                                          </p:stCondLst>
                                        </p:cTn>
                                        <p:tgtEl>
                                          <p:spTgt spid="196"/>
                                        </p:tgtEl>
                                        <p:attrNameLst>
                                          <p:attrName>ppt_y</p:attrName>
                                        </p:attrNameLst>
                                      </p:cBhvr>
                                      <p:tavLst>
                                        <p:tav tm="0" fmla="#ppt_y-sin(pi*$)/3">
                                          <p:val>
                                            <p:fltVal val="0.5"/>
                                          </p:val>
                                        </p:tav>
                                        <p:tav tm="100000">
                                          <p:val>
                                            <p:fltVal val="1"/>
                                          </p:val>
                                        </p:tav>
                                      </p:tavLst>
                                    </p:anim>
                                    <p:anim calcmode="lin" valueType="num">
                                      <p:cBhvr>
                                        <p:cTn id="10" dur="664" fill="hold" tmFilter="0, 0; 0.125,0.2665; 0.25,0.4; 0.375,0.465; 0.5,0.5;  0.625,0.535; 0.75,0.6; 0.875,0.7335; 1,1">
                                          <p:stCondLst>
                                            <p:cond delay="664"/>
                                          </p:stCondLst>
                                        </p:cTn>
                                        <p:tgtEl>
                                          <p:spTgt spid="196"/>
                                        </p:tgtEl>
                                        <p:attrNameLst>
                                          <p:attrName>ppt_y</p:attrName>
                                        </p:attrNameLst>
                                      </p:cBhvr>
                                      <p:tavLst>
                                        <p:tav tm="0" fmla="#ppt_y-sin(pi*$)/9">
                                          <p:val>
                                            <p:fltVal val="0"/>
                                          </p:val>
                                        </p:tav>
                                        <p:tav tm="100000">
                                          <p:val>
                                            <p:fltVal val="1"/>
                                          </p:val>
                                        </p:tav>
                                      </p:tavLst>
                                    </p:anim>
                                    <p:anim calcmode="lin" valueType="num">
                                      <p:cBhvr>
                                        <p:cTn id="11" dur="332" fill="hold" tmFilter="0, 0; 0.125,0.2665; 0.25,0.4; 0.375,0.465; 0.5,0.5;  0.625,0.535; 0.75,0.6; 0.875,0.7335; 1,1">
                                          <p:stCondLst>
                                            <p:cond delay="1324"/>
                                          </p:stCondLst>
                                        </p:cTn>
                                        <p:tgtEl>
                                          <p:spTgt spid="196"/>
                                        </p:tgtEl>
                                        <p:attrNameLst>
                                          <p:attrName>ppt_y</p:attrName>
                                        </p:attrNameLst>
                                      </p:cBhvr>
                                      <p:tavLst>
                                        <p:tav tm="0" fmla="#ppt_y-sin(pi*$)/27">
                                          <p:val>
                                            <p:fltVal val="0"/>
                                          </p:val>
                                        </p:tav>
                                        <p:tav tm="100000">
                                          <p:val>
                                            <p:fltVal val="1"/>
                                          </p:val>
                                        </p:tav>
                                      </p:tavLst>
                                    </p:anim>
                                    <p:anim calcmode="lin" valueType="num">
                                      <p:cBhvr>
                                        <p:cTn id="12" dur="164" fill="hold" tmFilter="0, 0; 0.125,0.2665; 0.25,0.4; 0.375,0.465; 0.5,0.5;  0.625,0.535; 0.75,0.6; 0.875,0.7335; 1,1">
                                          <p:stCondLst>
                                            <p:cond delay="1656"/>
                                          </p:stCondLst>
                                        </p:cTn>
                                        <p:tgtEl>
                                          <p:spTgt spid="196"/>
                                        </p:tgtEl>
                                        <p:attrNameLst>
                                          <p:attrName>ppt_y</p:attrName>
                                        </p:attrNameLst>
                                      </p:cBhvr>
                                      <p:tavLst>
                                        <p:tav tm="0" fmla="#ppt_y-sin(pi*$)/81">
                                          <p:val>
                                            <p:fltVal val="0"/>
                                          </p:val>
                                        </p:tav>
                                        <p:tav tm="100000">
                                          <p:val>
                                            <p:fltVal val="1"/>
                                          </p:val>
                                        </p:tav>
                                      </p:tavLst>
                                    </p:anim>
                                    <p:animScale>
                                      <p:cBhvr>
                                        <p:cTn id="13" dur="26" fill="hold">
                                          <p:stCondLst>
                                            <p:cond delay="650"/>
                                          </p:stCondLst>
                                        </p:cTn>
                                        <p:tgtEl>
                                          <p:spTgt spid="196"/>
                                        </p:tgtEl>
                                      </p:cBhvr>
                                      <p:to x="100000" y="60000"/>
                                    </p:animScale>
                                    <p:animScale>
                                      <p:cBhvr>
                                        <p:cTn id="14" dur="166" decel="50000" fill="hold">
                                          <p:stCondLst>
                                            <p:cond delay="676"/>
                                          </p:stCondLst>
                                        </p:cTn>
                                        <p:tgtEl>
                                          <p:spTgt spid="196"/>
                                        </p:tgtEl>
                                      </p:cBhvr>
                                      <p:to x="100000" y="100000"/>
                                    </p:animScale>
                                    <p:animScale>
                                      <p:cBhvr>
                                        <p:cTn id="15" dur="26" decel="50000" fill="hold">
                                          <p:stCondLst>
                                            <p:cond delay="1312"/>
                                          </p:stCondLst>
                                        </p:cTn>
                                        <p:tgtEl>
                                          <p:spTgt spid="196"/>
                                        </p:tgtEl>
                                      </p:cBhvr>
                                      <p:to x="100000" y="80000"/>
                                    </p:animScale>
                                    <p:animScale>
                                      <p:cBhvr>
                                        <p:cTn id="16" dur="166" decel="50000" fill="hold">
                                          <p:stCondLst>
                                            <p:cond delay="1338"/>
                                          </p:stCondLst>
                                        </p:cTn>
                                        <p:tgtEl>
                                          <p:spTgt spid="196"/>
                                        </p:tgtEl>
                                      </p:cBhvr>
                                      <p:to x="100000" y="100000"/>
                                    </p:animScale>
                                    <p:animScale>
                                      <p:cBhvr>
                                        <p:cTn id="17" dur="26" decel="50000" fill="hold">
                                          <p:stCondLst>
                                            <p:cond delay="1642"/>
                                          </p:stCondLst>
                                        </p:cTn>
                                        <p:tgtEl>
                                          <p:spTgt spid="196"/>
                                        </p:tgtEl>
                                      </p:cBhvr>
                                      <p:to x="100000" y="90000"/>
                                    </p:animScale>
                                    <p:animScale>
                                      <p:cBhvr>
                                        <p:cTn id="18" dur="166" decel="50000" fill="hold">
                                          <p:stCondLst>
                                            <p:cond delay="1668"/>
                                          </p:stCondLst>
                                        </p:cTn>
                                        <p:tgtEl>
                                          <p:spTgt spid="196"/>
                                        </p:tgtEl>
                                      </p:cBhvr>
                                      <p:to x="100000" y="100000"/>
                                    </p:animScale>
                                    <p:animScale>
                                      <p:cBhvr>
                                        <p:cTn id="19" dur="26" decel="50000" fill="hold">
                                          <p:stCondLst>
                                            <p:cond delay="1808"/>
                                          </p:stCondLst>
                                        </p:cTn>
                                        <p:tgtEl>
                                          <p:spTgt spid="196"/>
                                        </p:tgtEl>
                                      </p:cBhvr>
                                      <p:to x="100000" y="95000"/>
                                    </p:animScale>
                                    <p:animScale>
                                      <p:cBhvr>
                                        <p:cTn id="20" dur="166" decel="50000" fill="hold">
                                          <p:stCondLst>
                                            <p:cond delay="1834"/>
                                          </p:stCondLst>
                                        </p:cTn>
                                        <p:tgtEl>
                                          <p:spTgt spid="196"/>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6"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00" name="5F513AF1-5ACD-4B1E-8F28-20F8D18AB2FA-L0-001.png"/>
          <p:cNvPicPr>
            <a:picLocks noChangeAspect="1"/>
          </p:cNvPicPr>
          <p:nvPr/>
        </p:nvPicPr>
        <p:blipFill>
          <a:blip r:embed="rId2">
            <a:extLst/>
          </a:blip>
          <a:srcRect l="27128" t="54150" r="30384" b="42220"/>
          <a:stretch>
            <a:fillRect/>
          </a:stretch>
        </p:blipFill>
        <p:spPr>
          <a:xfrm>
            <a:off x="2003226" y="8039009"/>
            <a:ext cx="8998470" cy="1024892"/>
          </a:xfrm>
          <a:prstGeom prst="rect">
            <a:avLst/>
          </a:prstGeom>
          <a:ln w="12700">
            <a:miter lim="400000"/>
          </a:ln>
        </p:spPr>
      </p:pic>
      <p:sp>
        <p:nvSpPr>
          <p:cNvPr id="201" name="Shape 201"/>
          <p:cNvSpPr/>
          <p:nvPr/>
        </p:nvSpPr>
        <p:spPr>
          <a:xfrm>
            <a:off x="2923212" y="660400"/>
            <a:ext cx="7158375" cy="6959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a:lnSpc>
                <a:spcPct val="80000"/>
              </a:lnSpc>
              <a:spcBef>
                <a:spcPts val="2800"/>
              </a:spcBef>
              <a:defRPr cap="all" sz="6000">
                <a:solidFill>
                  <a:schemeClr val="accent1"/>
                </a:solidFill>
                <a:latin typeface="+mn-lt"/>
                <a:ea typeface="+mn-ea"/>
                <a:cs typeface="+mn-cs"/>
                <a:sym typeface="DIN Condensed"/>
              </a:defRPr>
            </a:lvl1pPr>
          </a:lstStyle>
          <a:p>
            <a:pPr/>
            <a:r>
              <a:t>The previous quotation tells about who Alice really is, in other words a mean, selfish and plotter girl. And this is just to be kind because she's even worse. Anyway she's a fake friend, no doubt about it.</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0"/>
                                  </p:stCondLst>
                                  <p:iterate type="el" backwards="0">
                                    <p:tmAbs val="0"/>
                                  </p:iterate>
                                  <p:childTnLst>
                                    <p:set>
                                      <p:cBhvr>
                                        <p:cTn id="6" fill="hold"/>
                                        <p:tgtEl>
                                          <p:spTgt spid="200"/>
                                        </p:tgtEl>
                                        <p:attrNameLst>
                                          <p:attrName>style.visibility</p:attrName>
                                        </p:attrNameLst>
                                      </p:cBhvr>
                                      <p:to>
                                        <p:strVal val="visible"/>
                                      </p:to>
                                    </p:set>
                                    <p:animEffect filter="wipe(left)" transition="in">
                                      <p:cBhvr>
                                        <p:cTn id="7" dur="2000"/>
                                        <p:tgtEl>
                                          <p:spTgt spid="200"/>
                                        </p:tgtEl>
                                      </p:cBhvr>
                                    </p:animEffect>
                                  </p:childTnLst>
                                </p:cTn>
                              </p:par>
                            </p:childTnLst>
                          </p:cTn>
                        </p:par>
                        <p:par>
                          <p:cTn id="8" fill="hold">
                            <p:stCondLst>
                              <p:cond delay="2000"/>
                            </p:stCondLst>
                            <p:childTnLst>
                              <p:par>
                                <p:cTn id="9" presetClass="entr" nodeType="afterEffect" presetSubtype="2" presetID="22" grpId="2" fill="hold">
                                  <p:stCondLst>
                                    <p:cond delay="0"/>
                                  </p:stCondLst>
                                  <p:iterate type="el" backwards="0">
                                    <p:tmAbs val="0"/>
                                  </p:iterate>
                                  <p:childTnLst>
                                    <p:set>
                                      <p:cBhvr>
                                        <p:cTn id="10" fill="hold"/>
                                        <p:tgtEl>
                                          <p:spTgt spid="201"/>
                                        </p:tgtEl>
                                        <p:attrNameLst>
                                          <p:attrName>style.visibility</p:attrName>
                                        </p:attrNameLst>
                                      </p:cBhvr>
                                      <p:to>
                                        <p:strVal val="visible"/>
                                      </p:to>
                                    </p:set>
                                    <p:animEffect filter="wipe(right)" transition="in">
                                      <p:cBhvr>
                                        <p:cTn id="11" dur="2000"/>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0" grpId="1"/>
      <p:bldP build="whole" bldLvl="1" animBg="1" rev="0" advAuto="0" spid="201" grpId="2"/>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body" idx="13"/>
          </p:nvPr>
        </p:nvSpPr>
        <p:spPr>
          <a:prstGeom prst="rect">
            <a:avLst/>
          </a:prstGeom>
        </p:spPr>
        <p:txBody>
          <a:bodyPr/>
          <a:lstStyle/>
          <a:p>
            <a:pPr/>
            <a:r>
              <a:t>Friend of mine - lily Allen </a:t>
            </a:r>
          </a:p>
        </p:txBody>
      </p:sp>
      <p:pic>
        <p:nvPicPr>
          <p:cNvPr id="204" name="46CC7BA8-A4FB-4984-B0BF-C683AB67E721-L0-001.jpeg"/>
          <p:cNvPicPr>
            <a:picLocks noChangeAspect="1"/>
          </p:cNvPicPr>
          <p:nvPr>
            <p:ph type="pic" idx="14"/>
          </p:nvPr>
        </p:nvPicPr>
        <p:blipFill>
          <a:blip r:embed="rId2">
            <a:extLst/>
          </a:blip>
          <a:srcRect l="3000" t="0" r="3000" b="0"/>
          <a:stretch>
            <a:fillRect/>
          </a:stretch>
        </p:blipFill>
        <p:spPr>
          <a:xfrm>
            <a:off x="7112000" y="1536700"/>
            <a:ext cx="5486401" cy="7797800"/>
          </a:xfrm>
          <a:prstGeom prst="rect">
            <a:avLst/>
          </a:prstGeom>
        </p:spPr>
      </p:pic>
      <p:sp>
        <p:nvSpPr>
          <p:cNvPr id="205" name="Shape 205"/>
          <p:cNvSpPr/>
          <p:nvPr>
            <p:ph type="title"/>
          </p:nvPr>
        </p:nvSpPr>
        <p:spPr>
          <a:prstGeom prst="rect">
            <a:avLst/>
          </a:prstGeom>
        </p:spPr>
        <p:txBody>
          <a:bodyPr/>
          <a:lstStyle/>
          <a:p>
            <a:pPr defTabSz="233679">
              <a:spcBef>
                <a:spcPts val="1100"/>
              </a:spcBef>
              <a:defRPr sz="2400"/>
            </a:pPr>
            <a:r>
              <a:rPr u="sng">
                <a:hlinkClick r:id="rId3" invalidUrl="" action="" tgtFrame="" tooltip="" history="1" highlightClick="0" endSnd="0"/>
              </a:rPr>
              <a:t>https://youtu.be/S_-Jt8ZjmM4</a:t>
            </a:r>
            <a:r>
              <a:t> (explicit content) </a:t>
            </a:r>
          </a:p>
          <a:p>
            <a:pPr defTabSz="233679">
              <a:spcBef>
                <a:spcPts val="1100"/>
              </a:spcBef>
              <a:defRPr sz="2400"/>
            </a:pPr>
            <a:r>
              <a:rPr u="sng">
                <a:hlinkClick r:id="rId3" invalidUrl="" action="" tgtFrame="" tooltip="" history="1" highlightClick="0" endSnd="0"/>
              </a:rPr>
              <a:t>https://youtu.be/S_-Jt8ZjmM4</a:t>
            </a:r>
          </a:p>
        </p:txBody>
      </p:sp>
      <p:sp>
        <p:nvSpPr>
          <p:cNvPr id="206" name="Shape 206"/>
          <p:cNvSpPr/>
          <p:nvPr>
            <p:ph type="body" sz="quarter" idx="1"/>
          </p:nvPr>
        </p:nvSpPr>
        <p:spPr>
          <a:xfrm>
            <a:off x="406400" y="2743200"/>
            <a:ext cx="6299200" cy="2167410"/>
          </a:xfrm>
          <a:prstGeom prst="rect">
            <a:avLst/>
          </a:prstGeom>
        </p:spPr>
        <p:txBody>
          <a:bodyPr/>
          <a:lstStyle>
            <a:lvl1pPr marL="360045" indent="-360045" defTabSz="473201">
              <a:spcBef>
                <a:spcPts val="2200"/>
              </a:spcBef>
              <a:defRPr sz="2268"/>
            </a:lvl1pPr>
          </a:lstStyle>
          <a:p>
            <a:pPr/>
            <a:r>
              <a:t>'You're no friend of mine girl and I've known it for a while girl, you're just a waste of time girl' could perfectly be what Katherine says to Alice when she finds out that her 'friend' was fake as a two dollar bill.</a:t>
            </a:r>
          </a:p>
        </p:txBody>
      </p:sp>
      <p:sp>
        <p:nvSpPr>
          <p:cNvPr id="207" name="Shape 207"/>
          <p:cNvSpPr/>
          <p:nvPr>
            <p:ph type="sldNum" sz="quarter" idx="2"/>
          </p:nvPr>
        </p:nvSpPr>
        <p:spPr>
          <a:xfrm>
            <a:off x="12332920" y="431800"/>
            <a:ext cx="260599" cy="4572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8" name="Shape 208"/>
          <p:cNvSpPr/>
          <p:nvPr/>
        </p:nvSpPr>
        <p:spPr>
          <a:xfrm>
            <a:off x="756776" y="5143499"/>
            <a:ext cx="5948825" cy="58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spcBef>
                <a:spcPts val="2800"/>
              </a:spcBef>
              <a:defRPr sz="2800"/>
            </a:lvl1pPr>
          </a:lstStyle>
          <a:p>
            <a:pPr/>
            <a:r>
              <a:t>No other explanation needed.</a:t>
            </a:r>
          </a:p>
        </p:txBody>
      </p:sp>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 presetID="2" grpId="1" fill="hold">
                                  <p:stCondLst>
                                    <p:cond delay="0"/>
                                  </p:stCondLst>
                                  <p:iterate type="lt" backwards="0">
                                    <p:tmAbs val="0"/>
                                  </p:iterate>
                                  <p:childTnLst>
                                    <p:set>
                                      <p:cBhvr>
                                        <p:cTn id="6" fill="hold"/>
                                        <p:tgtEl>
                                          <p:spTgt spid="203"/>
                                        </p:tgtEl>
                                        <p:attrNameLst>
                                          <p:attrName>style.visibility</p:attrName>
                                        </p:attrNameLst>
                                      </p:cBhvr>
                                      <p:to>
                                        <p:strVal val="visible"/>
                                      </p:to>
                                    </p:set>
                                    <p:anim calcmode="lin" valueType="num">
                                      <p:cBhvr>
                                        <p:cTn id="7" dur="1500" fill="hold"/>
                                        <p:tgtEl>
                                          <p:spTgt spid="203"/>
                                        </p:tgtEl>
                                        <p:attrNameLst>
                                          <p:attrName>ppt_x</p:attrName>
                                        </p:attrNameLst>
                                      </p:cBhvr>
                                      <p:tavLst>
                                        <p:tav tm="0">
                                          <p:val>
                                            <p:strVal val="#ppt_x"/>
                                          </p:val>
                                        </p:tav>
                                        <p:tav tm="100000">
                                          <p:val>
                                            <p:strVal val="#ppt_x"/>
                                          </p:val>
                                        </p:tav>
                                      </p:tavLst>
                                    </p:anim>
                                    <p:anim calcmode="lin" valueType="num">
                                      <p:cBhvr>
                                        <p:cTn id="8" dur="1500" fill="hold"/>
                                        <p:tgtEl>
                                          <p:spTgt spid="203"/>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Class="entr" nodeType="afterEffect" presetSubtype="1" presetID="2" grpId="2" fill="hold">
                                  <p:stCondLst>
                                    <p:cond delay="0"/>
                                  </p:stCondLst>
                                  <p:iterate type="lt" backwards="0">
                                    <p:tmAbs val="0"/>
                                  </p:iterate>
                                  <p:childTnLst>
                                    <p:set>
                                      <p:cBhvr>
                                        <p:cTn id="11" fill="hold"/>
                                        <p:tgtEl>
                                          <p:spTgt spid="205"/>
                                        </p:tgtEl>
                                        <p:attrNameLst>
                                          <p:attrName>style.visibility</p:attrName>
                                        </p:attrNameLst>
                                      </p:cBhvr>
                                      <p:to>
                                        <p:strVal val="visible"/>
                                      </p:to>
                                    </p:set>
                                    <p:anim calcmode="lin" valueType="num">
                                      <p:cBhvr>
                                        <p:cTn id="12" dur="1500" fill="hold"/>
                                        <p:tgtEl>
                                          <p:spTgt spid="205"/>
                                        </p:tgtEl>
                                        <p:attrNameLst>
                                          <p:attrName>ppt_x</p:attrName>
                                        </p:attrNameLst>
                                      </p:cBhvr>
                                      <p:tavLst>
                                        <p:tav tm="0">
                                          <p:val>
                                            <p:strVal val="#ppt_x"/>
                                          </p:val>
                                        </p:tav>
                                        <p:tav tm="100000">
                                          <p:val>
                                            <p:strVal val="#ppt_x"/>
                                          </p:val>
                                        </p:tav>
                                      </p:tavLst>
                                    </p:anim>
                                    <p:anim calcmode="lin" valueType="num">
                                      <p:cBhvr>
                                        <p:cTn id="13" dur="1500" fill="hold"/>
                                        <p:tgtEl>
                                          <p:spTgt spid="205"/>
                                        </p:tgtEl>
                                        <p:attrNameLst>
                                          <p:attrName>ppt_y</p:attrName>
                                        </p:attrNameLst>
                                      </p:cBhvr>
                                      <p:tavLst>
                                        <p:tav tm="0">
                                          <p:val>
                                            <p:strVal val="0-#ppt_h/2"/>
                                          </p:val>
                                        </p:tav>
                                        <p:tav tm="100000">
                                          <p:val>
                                            <p:strVal val="#ppt_y"/>
                                          </p:val>
                                        </p:tav>
                                      </p:tavLst>
                                    </p:anim>
                                  </p:childTnLst>
                                </p:cTn>
                              </p:par>
                            </p:childTnLst>
                          </p:cTn>
                        </p:par>
                        <p:par>
                          <p:cTn id="14" fill="hold">
                            <p:stCondLst>
                              <p:cond delay="3000"/>
                            </p:stCondLst>
                            <p:childTnLst>
                              <p:par>
                                <p:cTn id="15" presetClass="entr" nodeType="afterEffect" presetSubtype="1" presetID="2" grpId="3" fill="hold">
                                  <p:stCondLst>
                                    <p:cond delay="0"/>
                                  </p:stCondLst>
                                  <p:iterate type="lt" backwards="0">
                                    <p:tmAbs val="0"/>
                                  </p:iterate>
                                  <p:childTnLst>
                                    <p:set>
                                      <p:cBhvr>
                                        <p:cTn id="16" fill="hold"/>
                                        <p:tgtEl>
                                          <p:spTgt spid="206"/>
                                        </p:tgtEl>
                                        <p:attrNameLst>
                                          <p:attrName>style.visibility</p:attrName>
                                        </p:attrNameLst>
                                      </p:cBhvr>
                                      <p:to>
                                        <p:strVal val="visible"/>
                                      </p:to>
                                    </p:set>
                                    <p:anim calcmode="lin" valueType="num">
                                      <p:cBhvr>
                                        <p:cTn id="17" dur="1500" fill="hold"/>
                                        <p:tgtEl>
                                          <p:spTgt spid="206"/>
                                        </p:tgtEl>
                                        <p:attrNameLst>
                                          <p:attrName>ppt_x</p:attrName>
                                        </p:attrNameLst>
                                      </p:cBhvr>
                                      <p:tavLst>
                                        <p:tav tm="0">
                                          <p:val>
                                            <p:strVal val="#ppt_x"/>
                                          </p:val>
                                        </p:tav>
                                        <p:tav tm="100000">
                                          <p:val>
                                            <p:strVal val="#ppt_x"/>
                                          </p:val>
                                        </p:tav>
                                      </p:tavLst>
                                    </p:anim>
                                    <p:anim calcmode="lin" valueType="num">
                                      <p:cBhvr>
                                        <p:cTn id="18" dur="1500" fill="hold"/>
                                        <p:tgtEl>
                                          <p:spTgt spid="206"/>
                                        </p:tgtEl>
                                        <p:attrNameLst>
                                          <p:attrName>ppt_y</p:attrName>
                                        </p:attrNameLst>
                                      </p:cBhvr>
                                      <p:tavLst>
                                        <p:tav tm="0">
                                          <p:val>
                                            <p:strVal val="0-#ppt_h/2"/>
                                          </p:val>
                                        </p:tav>
                                        <p:tav tm="100000">
                                          <p:val>
                                            <p:strVal val="#ppt_y"/>
                                          </p:val>
                                        </p:tav>
                                      </p:tavLst>
                                    </p:anim>
                                  </p:childTnLst>
                                </p:cTn>
                              </p:par>
                            </p:childTnLst>
                          </p:cTn>
                        </p:par>
                        <p:par>
                          <p:cTn id="19" fill="hold">
                            <p:stCondLst>
                              <p:cond delay="4500"/>
                            </p:stCondLst>
                            <p:childTnLst>
                              <p:par>
                                <p:cTn id="20" presetClass="entr" nodeType="afterEffect" presetSubtype="1" presetID="2" grpId="4" fill="hold">
                                  <p:stCondLst>
                                    <p:cond delay="0"/>
                                  </p:stCondLst>
                                  <p:iterate type="lt" backwards="0">
                                    <p:tmAbs val="0"/>
                                  </p:iterate>
                                  <p:childTnLst>
                                    <p:set>
                                      <p:cBhvr>
                                        <p:cTn id="21" fill="hold"/>
                                        <p:tgtEl>
                                          <p:spTgt spid="208"/>
                                        </p:tgtEl>
                                        <p:attrNameLst>
                                          <p:attrName>style.visibility</p:attrName>
                                        </p:attrNameLst>
                                      </p:cBhvr>
                                      <p:to>
                                        <p:strVal val="visible"/>
                                      </p:to>
                                    </p:set>
                                    <p:anim calcmode="lin" valueType="num">
                                      <p:cBhvr>
                                        <p:cTn id="22" dur="1500" fill="hold"/>
                                        <p:tgtEl>
                                          <p:spTgt spid="208"/>
                                        </p:tgtEl>
                                        <p:attrNameLst>
                                          <p:attrName>ppt_x</p:attrName>
                                        </p:attrNameLst>
                                      </p:cBhvr>
                                      <p:tavLst>
                                        <p:tav tm="0">
                                          <p:val>
                                            <p:strVal val="#ppt_x"/>
                                          </p:val>
                                        </p:tav>
                                        <p:tav tm="100000">
                                          <p:val>
                                            <p:strVal val="#ppt_x"/>
                                          </p:val>
                                        </p:tav>
                                      </p:tavLst>
                                    </p:anim>
                                    <p:anim calcmode="lin" valueType="num">
                                      <p:cBhvr>
                                        <p:cTn id="23" dur="1500" fill="hold"/>
                                        <p:tgtEl>
                                          <p:spTgt spid="208"/>
                                        </p:tgtEl>
                                        <p:attrNameLst>
                                          <p:attrName>ppt_y</p:attrName>
                                        </p:attrNameLst>
                                      </p:cBhvr>
                                      <p:tavLst>
                                        <p:tav tm="0">
                                          <p:val>
                                            <p:strVal val="0-#ppt_h/2"/>
                                          </p:val>
                                        </p:tav>
                                        <p:tav tm="100000">
                                          <p:val>
                                            <p:strVal val="#ppt_y"/>
                                          </p:val>
                                        </p:tav>
                                      </p:tavLst>
                                    </p:anim>
                                  </p:childTnLst>
                                </p:cTn>
                              </p:par>
                            </p:childTnLst>
                          </p:cTn>
                        </p:par>
                        <p:par>
                          <p:cTn id="24" fill="hold">
                            <p:stCondLst>
                              <p:cond delay="6000"/>
                            </p:stCondLst>
                            <p:childTnLst>
                              <p:par>
                                <p:cTn id="25" presetClass="entr" nodeType="afterEffect" presetID="9" grpId="5" fill="hold">
                                  <p:stCondLst>
                                    <p:cond delay="0"/>
                                  </p:stCondLst>
                                  <p:iterate type="el" backwards="0">
                                    <p:tmAbs val="0"/>
                                  </p:iterate>
                                  <p:childTnLst>
                                    <p:set>
                                      <p:cBhvr>
                                        <p:cTn id="26" fill="hold"/>
                                        <p:tgtEl>
                                          <p:spTgt spid="204"/>
                                        </p:tgtEl>
                                        <p:attrNameLst>
                                          <p:attrName>style.visibility</p:attrName>
                                        </p:attrNameLst>
                                      </p:cBhvr>
                                      <p:to>
                                        <p:strVal val="visible"/>
                                      </p:to>
                                    </p:set>
                                    <p:animEffect filter="dissolve" transition="in">
                                      <p:cBhvr>
                                        <p:cTn id="27" dur="175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1"/>
      <p:bldP build="whole" bldLvl="1" animBg="1" rev="0" advAuto="0" spid="205" grpId="2"/>
      <p:bldP build="whole" bldLvl="1" animBg="1" rev="0" advAuto="0" spid="208" grpId="4"/>
      <p:bldP build="whole" bldLvl="1" animBg="1" rev="0" advAuto="0" spid="204" grpId="5"/>
      <p:bldP build="whole" bldLvl="1" animBg="1" rev="0" advAuto="0" spid="206" grpId="3"/>
    </p:bldLst>
  </p:timing>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80000"/>
          </a:lnSpc>
          <a:spcBef>
            <a:spcPts val="0"/>
          </a:spcBef>
          <a:spcAft>
            <a:spcPts val="0"/>
          </a:spcAft>
          <a:buClrTx/>
          <a:buSzTx/>
          <a:buFontTx/>
          <a:buNone/>
          <a:tabLst/>
          <a:defRPr b="0" baseline="0" cap="all" i="0" spc="0" strike="noStrike" sz="2800" u="none" kumimoji="0" normalizeH="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